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71" r:id="rId5"/>
    <p:sldId id="259" r:id="rId6"/>
    <p:sldId id="269" r:id="rId7"/>
    <p:sldId id="270" r:id="rId8"/>
    <p:sldId id="260" r:id="rId9"/>
    <p:sldId id="262" r:id="rId10"/>
    <p:sldId id="275" r:id="rId11"/>
    <p:sldId id="264" r:id="rId12"/>
    <p:sldId id="276" r:id="rId13"/>
    <p:sldId id="277" r:id="rId14"/>
    <p:sldId id="261" r:id="rId15"/>
    <p:sldId id="265" r:id="rId16"/>
    <p:sldId id="267" r:id="rId17"/>
  </p:sldIdLst>
  <p:sldSz cx="18288000" cy="10287000"/>
  <p:notesSz cx="6858000" cy="9144000"/>
  <p:embeddedFontLs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Libre Baskerville" panose="02000000000000000000" pitchFamily="2" charset="0"/>
      <p:regular r:id="rId23"/>
      <p:bold r:id="rId24"/>
      <p:italic r:id="rId25"/>
    </p:embeddedFont>
    <p:embeddedFont>
      <p:font typeface="Libre Baskerville Bold" panose="02000000000000000000" pitchFamily="2" charset="0"/>
      <p:regular r:id="rId26"/>
      <p:bold r:id="rId27"/>
    </p:embeddedFont>
    <p:embeddedFont>
      <p:font typeface="Yeseva One" panose="020B0604020202020204" charset="0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268B5CE-0307-1262-34B9-7093BD63A09D}" v="2" dt="2023-10-14T04:38:29.025"/>
    <p1510:client id="{12EF661E-21E7-4D65-9AD4-15069B1D3179}" v="177" dt="2023-10-13T18:03:11.496"/>
    <p1510:client id="{38210747-5039-B720-EF9A-637BEA66FBA4}" v="444" dt="2023-10-13T12:25:03.795"/>
    <p1510:client id="{A1EDCC83-4104-1C62-517C-2AFB38A34591}" v="4" dt="2023-10-14T01:54:37.689"/>
    <p1510:client id="{F5CD04F7-9914-3454-17A4-55CAA77374C8}" v="202" dt="2023-10-13T11:50:52.86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591" autoAdjust="0"/>
    <p:restoredTop sz="94622" autoAdjust="0"/>
  </p:normalViewPr>
  <p:slideViewPr>
    <p:cSldViewPr>
      <p:cViewPr>
        <p:scale>
          <a:sx n="50" d="100"/>
          <a:sy n="50" d="100"/>
        </p:scale>
        <p:origin x="1085" y="331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est User" userId="S::urn:spo:anon#b685bdd8baf5cd8ac915a10aec644f4a06c61d334620ff508eef8c1adc3ed917::" providerId="AD" clId="Web-{A1EDCC83-4104-1C62-517C-2AFB38A34591}"/>
    <pc:docChg chg="modSld sldOrd">
      <pc:chgData name="Guest User" userId="S::urn:spo:anon#b685bdd8baf5cd8ac915a10aec644f4a06c61d334620ff508eef8c1adc3ed917::" providerId="AD" clId="Web-{A1EDCC83-4104-1C62-517C-2AFB38A34591}" dt="2023-10-14T01:54:37.689" v="3" actId="1076"/>
      <pc:docMkLst>
        <pc:docMk/>
      </pc:docMkLst>
      <pc:sldChg chg="modSp ord">
        <pc:chgData name="Guest User" userId="S::urn:spo:anon#b685bdd8baf5cd8ac915a10aec644f4a06c61d334620ff508eef8c1adc3ed917::" providerId="AD" clId="Web-{A1EDCC83-4104-1C62-517C-2AFB38A34591}" dt="2023-10-14T01:54:37.689" v="3" actId="1076"/>
        <pc:sldMkLst>
          <pc:docMk/>
          <pc:sldMk cId="4184772701" sldId="269"/>
        </pc:sldMkLst>
        <pc:spChg chg="mod">
          <ac:chgData name="Guest User" userId="S::urn:spo:anon#b685bdd8baf5cd8ac915a10aec644f4a06c61d334620ff508eef8c1adc3ed917::" providerId="AD" clId="Web-{A1EDCC83-4104-1C62-517C-2AFB38A34591}" dt="2023-10-14T01:54:37.689" v="3" actId="1076"/>
          <ac:spMkLst>
            <pc:docMk/>
            <pc:sldMk cId="4184772701" sldId="269"/>
            <ac:spMk id="7" creationId="{00000000-0000-0000-0000-000000000000}"/>
          </ac:spMkLst>
        </pc:spChg>
      </pc:sldChg>
      <pc:sldChg chg="modSp">
        <pc:chgData name="Guest User" userId="S::urn:spo:anon#b685bdd8baf5cd8ac915a10aec644f4a06c61d334620ff508eef8c1adc3ed917::" providerId="AD" clId="Web-{A1EDCC83-4104-1C62-517C-2AFB38A34591}" dt="2023-10-14T01:03:52.024" v="2" actId="1076"/>
        <pc:sldMkLst>
          <pc:docMk/>
          <pc:sldMk cId="2534821116" sldId="277"/>
        </pc:sldMkLst>
        <pc:picChg chg="mod">
          <ac:chgData name="Guest User" userId="S::urn:spo:anon#b685bdd8baf5cd8ac915a10aec644f4a06c61d334620ff508eef8c1adc3ed917::" providerId="AD" clId="Web-{A1EDCC83-4104-1C62-517C-2AFB38A34591}" dt="2023-10-14T01:03:52.024" v="2" actId="1076"/>
          <ac:picMkLst>
            <pc:docMk/>
            <pc:sldMk cId="2534821116" sldId="277"/>
            <ac:picMk id="10" creationId="{1AADD9C2-A18B-657E-AB4E-96DB65531666}"/>
          </ac:picMkLst>
        </pc:picChg>
      </pc:sldChg>
    </pc:docChg>
  </pc:docChgLst>
  <pc:docChgLst>
    <pc:chgData name="Guest User" userId="S::urn:spo:anon#b685bdd8baf5cd8ac915a10aec644f4a06c61d334620ff508eef8c1adc3ed917::" providerId="AD" clId="Web-{F5CD04F7-9914-3454-17A4-55CAA77374C8}"/>
    <pc:docChg chg="modSld">
      <pc:chgData name="Guest User" userId="S::urn:spo:anon#b685bdd8baf5cd8ac915a10aec644f4a06c61d334620ff508eef8c1adc3ed917::" providerId="AD" clId="Web-{F5CD04F7-9914-3454-17A4-55CAA77374C8}" dt="2023-10-13T11:50:41.362" v="168" actId="20577"/>
      <pc:docMkLst>
        <pc:docMk/>
      </pc:docMkLst>
      <pc:sldChg chg="modSp">
        <pc:chgData name="Guest User" userId="S::urn:spo:anon#b685bdd8baf5cd8ac915a10aec644f4a06c61d334620ff508eef8c1adc3ed917::" providerId="AD" clId="Web-{F5CD04F7-9914-3454-17A4-55CAA77374C8}" dt="2023-10-13T11:50:41.362" v="168" actId="20577"/>
        <pc:sldMkLst>
          <pc:docMk/>
          <pc:sldMk cId="0" sldId="262"/>
        </pc:sldMkLst>
        <pc:spChg chg="mod">
          <ac:chgData name="Guest User" userId="S::urn:spo:anon#b685bdd8baf5cd8ac915a10aec644f4a06c61d334620ff508eef8c1adc3ed917::" providerId="AD" clId="Web-{F5CD04F7-9914-3454-17A4-55CAA77374C8}" dt="2023-10-13T11:50:41.362" v="168" actId="20577"/>
          <ac:spMkLst>
            <pc:docMk/>
            <pc:sldMk cId="0" sldId="262"/>
            <ac:spMk id="7" creationId="{00000000-0000-0000-0000-000000000000}"/>
          </ac:spMkLst>
        </pc:spChg>
      </pc:sldChg>
      <pc:sldChg chg="modSp">
        <pc:chgData name="Guest User" userId="S::urn:spo:anon#b685bdd8baf5cd8ac915a10aec644f4a06c61d334620ff508eef8c1adc3ed917::" providerId="AD" clId="Web-{F5CD04F7-9914-3454-17A4-55CAA77374C8}" dt="2023-10-13T11:48:05.746" v="118" actId="20577"/>
        <pc:sldMkLst>
          <pc:docMk/>
          <pc:sldMk cId="0" sldId="264"/>
        </pc:sldMkLst>
        <pc:spChg chg="mod">
          <ac:chgData name="Guest User" userId="S::urn:spo:anon#b685bdd8baf5cd8ac915a10aec644f4a06c61d334620ff508eef8c1adc3ed917::" providerId="AD" clId="Web-{F5CD04F7-9914-3454-17A4-55CAA77374C8}" dt="2023-10-13T11:48:05.746" v="118" actId="20577"/>
          <ac:spMkLst>
            <pc:docMk/>
            <pc:sldMk cId="0" sldId="264"/>
            <ac:spMk id="7" creationId="{00000000-0000-0000-0000-000000000000}"/>
          </ac:spMkLst>
        </pc:spChg>
      </pc:sldChg>
    </pc:docChg>
  </pc:docChgLst>
  <pc:docChgLst>
    <pc:chgData name="Adarsh Mudgal" userId="1f2ca190-6f7a-4694-9a05-77f0a38d85fb" providerId="ADAL" clId="{12EF661E-21E7-4D65-9AD4-15069B1D3179}"/>
    <pc:docChg chg="undo redo custSel addSld delSld modSld sldOrd">
      <pc:chgData name="Adarsh Mudgal" userId="1f2ca190-6f7a-4694-9a05-77f0a38d85fb" providerId="ADAL" clId="{12EF661E-21E7-4D65-9AD4-15069B1D3179}" dt="2023-10-13T18:55:35.896" v="2611" actId="20577"/>
      <pc:docMkLst>
        <pc:docMk/>
      </pc:docMkLst>
      <pc:sldChg chg="modSp mod">
        <pc:chgData name="Adarsh Mudgal" userId="1f2ca190-6f7a-4694-9a05-77f0a38d85fb" providerId="ADAL" clId="{12EF661E-21E7-4D65-9AD4-15069B1D3179}" dt="2023-10-13T18:55:35.896" v="2611" actId="20577"/>
        <pc:sldMkLst>
          <pc:docMk/>
          <pc:sldMk cId="0" sldId="256"/>
        </pc:sldMkLst>
        <pc:spChg chg="mod">
          <ac:chgData name="Adarsh Mudgal" userId="1f2ca190-6f7a-4694-9a05-77f0a38d85fb" providerId="ADAL" clId="{12EF661E-21E7-4D65-9AD4-15069B1D3179}" dt="2023-10-13T18:55:35.896" v="2611" actId="20577"/>
          <ac:spMkLst>
            <pc:docMk/>
            <pc:sldMk cId="0" sldId="256"/>
            <ac:spMk id="2" creationId="{00000000-0000-0000-0000-000000000000}"/>
          </ac:spMkLst>
        </pc:spChg>
        <pc:spChg chg="mod">
          <ac:chgData name="Adarsh Mudgal" userId="1f2ca190-6f7a-4694-9a05-77f0a38d85fb" providerId="ADAL" clId="{12EF661E-21E7-4D65-9AD4-15069B1D3179}" dt="2023-10-13T18:51:27.775" v="2586" actId="1076"/>
          <ac:spMkLst>
            <pc:docMk/>
            <pc:sldMk cId="0" sldId="256"/>
            <ac:spMk id="3" creationId="{00000000-0000-0000-0000-000000000000}"/>
          </ac:spMkLst>
        </pc:spChg>
        <pc:spChg chg="mod">
          <ac:chgData name="Adarsh Mudgal" userId="1f2ca190-6f7a-4694-9a05-77f0a38d85fb" providerId="ADAL" clId="{12EF661E-21E7-4D65-9AD4-15069B1D3179}" dt="2023-10-13T18:51:38.154" v="2589" actId="1076"/>
          <ac:spMkLst>
            <pc:docMk/>
            <pc:sldMk cId="0" sldId="256"/>
            <ac:spMk id="6" creationId="{00000000-0000-0000-0000-000000000000}"/>
          </ac:spMkLst>
        </pc:spChg>
      </pc:sldChg>
      <pc:sldChg chg="delSp modSp mod">
        <pc:chgData name="Adarsh Mudgal" userId="1f2ca190-6f7a-4694-9a05-77f0a38d85fb" providerId="ADAL" clId="{12EF661E-21E7-4D65-9AD4-15069B1D3179}" dt="2023-10-13T18:52:17.794" v="2597" actId="1076"/>
        <pc:sldMkLst>
          <pc:docMk/>
          <pc:sldMk cId="0" sldId="257"/>
        </pc:sldMkLst>
        <pc:spChg chg="mod">
          <ac:chgData name="Adarsh Mudgal" userId="1f2ca190-6f7a-4694-9a05-77f0a38d85fb" providerId="ADAL" clId="{12EF661E-21E7-4D65-9AD4-15069B1D3179}" dt="2023-10-13T18:52:17.794" v="2597" actId="1076"/>
          <ac:spMkLst>
            <pc:docMk/>
            <pc:sldMk cId="0" sldId="257"/>
            <ac:spMk id="2" creationId="{00000000-0000-0000-0000-000000000000}"/>
          </ac:spMkLst>
        </pc:spChg>
        <pc:spChg chg="mod">
          <ac:chgData name="Adarsh Mudgal" userId="1f2ca190-6f7a-4694-9a05-77f0a38d85fb" providerId="ADAL" clId="{12EF661E-21E7-4D65-9AD4-15069B1D3179}" dt="2023-10-13T18:52:13.145" v="2596" actId="1076"/>
          <ac:spMkLst>
            <pc:docMk/>
            <pc:sldMk cId="0" sldId="257"/>
            <ac:spMk id="3" creationId="{00000000-0000-0000-0000-000000000000}"/>
          </ac:spMkLst>
        </pc:spChg>
        <pc:spChg chg="del mod">
          <ac:chgData name="Adarsh Mudgal" userId="1f2ca190-6f7a-4694-9a05-77f0a38d85fb" providerId="ADAL" clId="{12EF661E-21E7-4D65-9AD4-15069B1D3179}" dt="2023-10-13T18:51:52.074" v="2592" actId="478"/>
          <ac:spMkLst>
            <pc:docMk/>
            <pc:sldMk cId="0" sldId="257"/>
            <ac:spMk id="4" creationId="{00000000-0000-0000-0000-000000000000}"/>
          </ac:spMkLst>
        </pc:spChg>
      </pc:sldChg>
      <pc:sldChg chg="delSp modSp mod">
        <pc:chgData name="Adarsh Mudgal" userId="1f2ca190-6f7a-4694-9a05-77f0a38d85fb" providerId="ADAL" clId="{12EF661E-21E7-4D65-9AD4-15069B1D3179}" dt="2023-10-13T18:53:09.502" v="2607" actId="1076"/>
        <pc:sldMkLst>
          <pc:docMk/>
          <pc:sldMk cId="0" sldId="258"/>
        </pc:sldMkLst>
        <pc:spChg chg="mod">
          <ac:chgData name="Adarsh Mudgal" userId="1f2ca190-6f7a-4694-9a05-77f0a38d85fb" providerId="ADAL" clId="{12EF661E-21E7-4D65-9AD4-15069B1D3179}" dt="2023-10-13T18:53:01.919" v="2606" actId="1076"/>
          <ac:spMkLst>
            <pc:docMk/>
            <pc:sldMk cId="0" sldId="258"/>
            <ac:spMk id="2" creationId="{00000000-0000-0000-0000-000000000000}"/>
          </ac:spMkLst>
        </pc:spChg>
        <pc:spChg chg="del mod">
          <ac:chgData name="Adarsh Mudgal" userId="1f2ca190-6f7a-4694-9a05-77f0a38d85fb" providerId="ADAL" clId="{12EF661E-21E7-4D65-9AD4-15069B1D3179}" dt="2023-10-13T18:52:52.612" v="2603" actId="478"/>
          <ac:spMkLst>
            <pc:docMk/>
            <pc:sldMk cId="0" sldId="258"/>
            <ac:spMk id="3" creationId="{00000000-0000-0000-0000-000000000000}"/>
          </ac:spMkLst>
        </pc:spChg>
        <pc:spChg chg="mod">
          <ac:chgData name="Adarsh Mudgal" userId="1f2ca190-6f7a-4694-9a05-77f0a38d85fb" providerId="ADAL" clId="{12EF661E-21E7-4D65-9AD4-15069B1D3179}" dt="2023-10-13T18:53:09.502" v="2607" actId="1076"/>
          <ac:spMkLst>
            <pc:docMk/>
            <pc:sldMk cId="0" sldId="258"/>
            <ac:spMk id="6" creationId="{00000000-0000-0000-0000-000000000000}"/>
          </ac:spMkLst>
        </pc:spChg>
        <pc:spChg chg="mod">
          <ac:chgData name="Adarsh Mudgal" userId="1f2ca190-6f7a-4694-9a05-77f0a38d85fb" providerId="ADAL" clId="{12EF661E-21E7-4D65-9AD4-15069B1D3179}" dt="2023-10-13T18:52:48.114" v="2601" actId="1076"/>
          <ac:spMkLst>
            <pc:docMk/>
            <pc:sldMk cId="0" sldId="258"/>
            <ac:spMk id="7" creationId="{00000000-0000-0000-0000-000000000000}"/>
          </ac:spMkLst>
        </pc:spChg>
      </pc:sldChg>
      <pc:sldChg chg="addSp modSp mod">
        <pc:chgData name="Adarsh Mudgal" userId="1f2ca190-6f7a-4694-9a05-77f0a38d85fb" providerId="ADAL" clId="{12EF661E-21E7-4D65-9AD4-15069B1D3179}" dt="2023-10-12T14:47:51.336" v="499" actId="1076"/>
        <pc:sldMkLst>
          <pc:docMk/>
          <pc:sldMk cId="0" sldId="260"/>
        </pc:sldMkLst>
        <pc:spChg chg="mod">
          <ac:chgData name="Adarsh Mudgal" userId="1f2ca190-6f7a-4694-9a05-77f0a38d85fb" providerId="ADAL" clId="{12EF661E-21E7-4D65-9AD4-15069B1D3179}" dt="2023-10-12T13:40:12.743" v="435" actId="1076"/>
          <ac:spMkLst>
            <pc:docMk/>
            <pc:sldMk cId="0" sldId="260"/>
            <ac:spMk id="6" creationId="{00000000-0000-0000-0000-000000000000}"/>
          </ac:spMkLst>
        </pc:spChg>
        <pc:spChg chg="mod">
          <ac:chgData name="Adarsh Mudgal" userId="1f2ca190-6f7a-4694-9a05-77f0a38d85fb" providerId="ADAL" clId="{12EF661E-21E7-4D65-9AD4-15069B1D3179}" dt="2023-10-12T14:47:46.929" v="498" actId="20577"/>
          <ac:spMkLst>
            <pc:docMk/>
            <pc:sldMk cId="0" sldId="260"/>
            <ac:spMk id="7" creationId="{00000000-0000-0000-0000-000000000000}"/>
          </ac:spMkLst>
        </pc:spChg>
        <pc:picChg chg="add mod modCrop">
          <ac:chgData name="Adarsh Mudgal" userId="1f2ca190-6f7a-4694-9a05-77f0a38d85fb" providerId="ADAL" clId="{12EF661E-21E7-4D65-9AD4-15069B1D3179}" dt="2023-10-12T14:46:06.712" v="485" actId="1076"/>
          <ac:picMkLst>
            <pc:docMk/>
            <pc:sldMk cId="0" sldId="260"/>
            <ac:picMk id="9" creationId="{8E5AA29F-621F-2E70-1249-751C08C859D1}"/>
          </ac:picMkLst>
        </pc:picChg>
        <pc:picChg chg="add mod modCrop">
          <ac:chgData name="Adarsh Mudgal" userId="1f2ca190-6f7a-4694-9a05-77f0a38d85fb" providerId="ADAL" clId="{12EF661E-21E7-4D65-9AD4-15069B1D3179}" dt="2023-10-12T14:47:51.336" v="499" actId="1076"/>
          <ac:picMkLst>
            <pc:docMk/>
            <pc:sldMk cId="0" sldId="260"/>
            <ac:picMk id="11" creationId="{2E21BDC4-8526-D0E6-3716-F42BF8D31C65}"/>
          </ac:picMkLst>
        </pc:picChg>
      </pc:sldChg>
      <pc:sldChg chg="delSp modSp mod">
        <pc:chgData name="Adarsh Mudgal" userId="1f2ca190-6f7a-4694-9a05-77f0a38d85fb" providerId="ADAL" clId="{12EF661E-21E7-4D65-9AD4-15069B1D3179}" dt="2023-10-12T13:29:09.606" v="179" actId="1076"/>
        <pc:sldMkLst>
          <pc:docMk/>
          <pc:sldMk cId="0" sldId="261"/>
        </pc:sldMkLst>
        <pc:spChg chg="mod">
          <ac:chgData name="Adarsh Mudgal" userId="1f2ca190-6f7a-4694-9a05-77f0a38d85fb" providerId="ADAL" clId="{12EF661E-21E7-4D65-9AD4-15069B1D3179}" dt="2023-10-12T13:27:51.071" v="148" actId="1076"/>
          <ac:spMkLst>
            <pc:docMk/>
            <pc:sldMk cId="0" sldId="261"/>
            <ac:spMk id="3" creationId="{00000000-0000-0000-0000-000000000000}"/>
          </ac:spMkLst>
        </pc:spChg>
        <pc:spChg chg="mod">
          <ac:chgData name="Adarsh Mudgal" userId="1f2ca190-6f7a-4694-9a05-77f0a38d85fb" providerId="ADAL" clId="{12EF661E-21E7-4D65-9AD4-15069B1D3179}" dt="2023-10-12T13:26:51.362" v="147" actId="1076"/>
          <ac:spMkLst>
            <pc:docMk/>
            <pc:sldMk cId="0" sldId="261"/>
            <ac:spMk id="5" creationId="{00000000-0000-0000-0000-000000000000}"/>
          </ac:spMkLst>
        </pc:spChg>
        <pc:spChg chg="mod">
          <ac:chgData name="Adarsh Mudgal" userId="1f2ca190-6f7a-4694-9a05-77f0a38d85fb" providerId="ADAL" clId="{12EF661E-21E7-4D65-9AD4-15069B1D3179}" dt="2023-10-12T13:29:05.234" v="178" actId="1076"/>
          <ac:spMkLst>
            <pc:docMk/>
            <pc:sldMk cId="0" sldId="261"/>
            <ac:spMk id="6" creationId="{00000000-0000-0000-0000-000000000000}"/>
          </ac:spMkLst>
        </pc:spChg>
        <pc:spChg chg="mod">
          <ac:chgData name="Adarsh Mudgal" userId="1f2ca190-6f7a-4694-9a05-77f0a38d85fb" providerId="ADAL" clId="{12EF661E-21E7-4D65-9AD4-15069B1D3179}" dt="2023-10-12T13:29:09.606" v="179" actId="1076"/>
          <ac:spMkLst>
            <pc:docMk/>
            <pc:sldMk cId="0" sldId="261"/>
            <ac:spMk id="7" creationId="{00000000-0000-0000-0000-000000000000}"/>
          </ac:spMkLst>
        </pc:spChg>
        <pc:spChg chg="del mod">
          <ac:chgData name="Adarsh Mudgal" userId="1f2ca190-6f7a-4694-9a05-77f0a38d85fb" providerId="ADAL" clId="{12EF661E-21E7-4D65-9AD4-15069B1D3179}" dt="2023-10-12T13:21:12.313" v="103" actId="478"/>
          <ac:spMkLst>
            <pc:docMk/>
            <pc:sldMk cId="0" sldId="261"/>
            <ac:spMk id="8" creationId="{00000000-0000-0000-0000-000000000000}"/>
          </ac:spMkLst>
        </pc:spChg>
      </pc:sldChg>
      <pc:sldChg chg="addSp delSp modSp mod ord">
        <pc:chgData name="Adarsh Mudgal" userId="1f2ca190-6f7a-4694-9a05-77f0a38d85fb" providerId="ADAL" clId="{12EF661E-21E7-4D65-9AD4-15069B1D3179}" dt="2023-10-13T18:01:58.902" v="1393" actId="14100"/>
        <pc:sldMkLst>
          <pc:docMk/>
          <pc:sldMk cId="0" sldId="262"/>
        </pc:sldMkLst>
        <pc:spChg chg="mod">
          <ac:chgData name="Adarsh Mudgal" userId="1f2ca190-6f7a-4694-9a05-77f0a38d85fb" providerId="ADAL" clId="{12EF661E-21E7-4D65-9AD4-15069B1D3179}" dt="2023-10-12T14:50:34.431" v="558" actId="122"/>
          <ac:spMkLst>
            <pc:docMk/>
            <pc:sldMk cId="0" sldId="262"/>
            <ac:spMk id="6" creationId="{00000000-0000-0000-0000-000000000000}"/>
          </ac:spMkLst>
        </pc:spChg>
        <pc:spChg chg="mod">
          <ac:chgData name="Adarsh Mudgal" userId="1f2ca190-6f7a-4694-9a05-77f0a38d85fb" providerId="ADAL" clId="{12EF661E-21E7-4D65-9AD4-15069B1D3179}" dt="2023-10-13T16:57:46.987" v="1357" actId="5793"/>
          <ac:spMkLst>
            <pc:docMk/>
            <pc:sldMk cId="0" sldId="262"/>
            <ac:spMk id="7" creationId="{00000000-0000-0000-0000-000000000000}"/>
          </ac:spMkLst>
        </pc:spChg>
        <pc:spChg chg="del">
          <ac:chgData name="Adarsh Mudgal" userId="1f2ca190-6f7a-4694-9a05-77f0a38d85fb" providerId="ADAL" clId="{12EF661E-21E7-4D65-9AD4-15069B1D3179}" dt="2023-10-12T13:31:48.557" v="181" actId="478"/>
          <ac:spMkLst>
            <pc:docMk/>
            <pc:sldMk cId="0" sldId="262"/>
            <ac:spMk id="8" creationId="{00000000-0000-0000-0000-000000000000}"/>
          </ac:spMkLst>
        </pc:spChg>
        <pc:picChg chg="add mod modCrop">
          <ac:chgData name="Adarsh Mudgal" userId="1f2ca190-6f7a-4694-9a05-77f0a38d85fb" providerId="ADAL" clId="{12EF661E-21E7-4D65-9AD4-15069B1D3179}" dt="2023-10-13T18:01:58.902" v="1393" actId="14100"/>
          <ac:picMkLst>
            <pc:docMk/>
            <pc:sldMk cId="0" sldId="262"/>
            <ac:picMk id="9" creationId="{909916C0-BFBA-5085-EC5F-F8703E1FCA93}"/>
          </ac:picMkLst>
        </pc:picChg>
      </pc:sldChg>
      <pc:sldChg chg="delSp del mod ord">
        <pc:chgData name="Adarsh Mudgal" userId="1f2ca190-6f7a-4694-9a05-77f0a38d85fb" providerId="ADAL" clId="{12EF661E-21E7-4D65-9AD4-15069B1D3179}" dt="2023-10-12T14:55:58.160" v="634" actId="47"/>
        <pc:sldMkLst>
          <pc:docMk/>
          <pc:sldMk cId="0" sldId="263"/>
        </pc:sldMkLst>
        <pc:spChg chg="del">
          <ac:chgData name="Adarsh Mudgal" userId="1f2ca190-6f7a-4694-9a05-77f0a38d85fb" providerId="ADAL" clId="{12EF661E-21E7-4D65-9AD4-15069B1D3179}" dt="2023-10-12T14:50:20.383" v="557" actId="478"/>
          <ac:spMkLst>
            <pc:docMk/>
            <pc:sldMk cId="0" sldId="263"/>
            <ac:spMk id="8" creationId="{00000000-0000-0000-0000-000000000000}"/>
          </ac:spMkLst>
        </pc:spChg>
      </pc:sldChg>
      <pc:sldChg chg="addSp delSp modSp mod ord">
        <pc:chgData name="Adarsh Mudgal" userId="1f2ca190-6f7a-4694-9a05-77f0a38d85fb" providerId="ADAL" clId="{12EF661E-21E7-4D65-9AD4-15069B1D3179}" dt="2023-10-13T18:33:21.922" v="2132" actId="167"/>
        <pc:sldMkLst>
          <pc:docMk/>
          <pc:sldMk cId="0" sldId="264"/>
        </pc:sldMkLst>
        <pc:spChg chg="ord">
          <ac:chgData name="Adarsh Mudgal" userId="1f2ca190-6f7a-4694-9a05-77f0a38d85fb" providerId="ADAL" clId="{12EF661E-21E7-4D65-9AD4-15069B1D3179}" dt="2023-10-13T18:33:21.922" v="2132" actId="167"/>
          <ac:spMkLst>
            <pc:docMk/>
            <pc:sldMk cId="0" sldId="264"/>
            <ac:spMk id="2" creationId="{00000000-0000-0000-0000-000000000000}"/>
          </ac:spMkLst>
        </pc:spChg>
        <pc:spChg chg="ord">
          <ac:chgData name="Adarsh Mudgal" userId="1f2ca190-6f7a-4694-9a05-77f0a38d85fb" providerId="ADAL" clId="{12EF661E-21E7-4D65-9AD4-15069B1D3179}" dt="2023-10-13T18:33:13.584" v="2131" actId="167"/>
          <ac:spMkLst>
            <pc:docMk/>
            <pc:sldMk cId="0" sldId="264"/>
            <ac:spMk id="3" creationId="{00000000-0000-0000-0000-000000000000}"/>
          </ac:spMkLst>
        </pc:spChg>
        <pc:spChg chg="mod">
          <ac:chgData name="Adarsh Mudgal" userId="1f2ca190-6f7a-4694-9a05-77f0a38d85fb" providerId="ADAL" clId="{12EF661E-21E7-4D65-9AD4-15069B1D3179}" dt="2023-10-12T14:53:07.072" v="632" actId="20577"/>
          <ac:spMkLst>
            <pc:docMk/>
            <pc:sldMk cId="0" sldId="264"/>
            <ac:spMk id="6" creationId="{00000000-0000-0000-0000-000000000000}"/>
          </ac:spMkLst>
        </pc:spChg>
        <pc:spChg chg="mod">
          <ac:chgData name="Adarsh Mudgal" userId="1f2ca190-6f7a-4694-9a05-77f0a38d85fb" providerId="ADAL" clId="{12EF661E-21E7-4D65-9AD4-15069B1D3179}" dt="2023-10-13T18:32:02.096" v="2122" actId="20577"/>
          <ac:spMkLst>
            <pc:docMk/>
            <pc:sldMk cId="0" sldId="264"/>
            <ac:spMk id="7" creationId="{00000000-0000-0000-0000-000000000000}"/>
          </ac:spMkLst>
        </pc:spChg>
        <pc:spChg chg="del">
          <ac:chgData name="Adarsh Mudgal" userId="1f2ca190-6f7a-4694-9a05-77f0a38d85fb" providerId="ADAL" clId="{12EF661E-21E7-4D65-9AD4-15069B1D3179}" dt="2023-10-12T14:51:50.187" v="559" actId="478"/>
          <ac:spMkLst>
            <pc:docMk/>
            <pc:sldMk cId="0" sldId="264"/>
            <ac:spMk id="8" creationId="{00000000-0000-0000-0000-000000000000}"/>
          </ac:spMkLst>
        </pc:spChg>
        <pc:picChg chg="add mod modCrop">
          <ac:chgData name="Adarsh Mudgal" userId="1f2ca190-6f7a-4694-9a05-77f0a38d85fb" providerId="ADAL" clId="{12EF661E-21E7-4D65-9AD4-15069B1D3179}" dt="2023-10-13T18:33:02.123" v="2130" actId="732"/>
          <ac:picMkLst>
            <pc:docMk/>
            <pc:sldMk cId="0" sldId="264"/>
            <ac:picMk id="9" creationId="{D972D6AB-9D63-E840-EC0D-3C311D4BCDD2}"/>
          </ac:picMkLst>
        </pc:picChg>
      </pc:sldChg>
      <pc:sldChg chg="modSp mod">
        <pc:chgData name="Adarsh Mudgal" userId="1f2ca190-6f7a-4694-9a05-77f0a38d85fb" providerId="ADAL" clId="{12EF661E-21E7-4D65-9AD4-15069B1D3179}" dt="2023-10-13T18:49:11.226" v="2557" actId="1076"/>
        <pc:sldMkLst>
          <pc:docMk/>
          <pc:sldMk cId="0" sldId="265"/>
        </pc:sldMkLst>
        <pc:spChg chg="mod">
          <ac:chgData name="Adarsh Mudgal" userId="1f2ca190-6f7a-4694-9a05-77f0a38d85fb" providerId="ADAL" clId="{12EF661E-21E7-4D65-9AD4-15069B1D3179}" dt="2023-10-13T18:49:11.226" v="2557" actId="1076"/>
          <ac:spMkLst>
            <pc:docMk/>
            <pc:sldMk cId="0" sldId="265"/>
            <ac:spMk id="2" creationId="{00000000-0000-0000-0000-000000000000}"/>
          </ac:spMkLst>
        </pc:spChg>
        <pc:spChg chg="mod">
          <ac:chgData name="Adarsh Mudgal" userId="1f2ca190-6f7a-4694-9a05-77f0a38d85fb" providerId="ADAL" clId="{12EF661E-21E7-4D65-9AD4-15069B1D3179}" dt="2023-10-13T18:47:57.385" v="2540" actId="20577"/>
          <ac:spMkLst>
            <pc:docMk/>
            <pc:sldMk cId="0" sldId="265"/>
            <ac:spMk id="7" creationId="{00000000-0000-0000-0000-000000000000}"/>
          </ac:spMkLst>
        </pc:spChg>
      </pc:sldChg>
      <pc:sldChg chg="del">
        <pc:chgData name="Adarsh Mudgal" userId="1f2ca190-6f7a-4694-9a05-77f0a38d85fb" providerId="ADAL" clId="{12EF661E-21E7-4D65-9AD4-15069B1D3179}" dt="2023-10-13T18:48:41.773" v="2541" actId="47"/>
        <pc:sldMkLst>
          <pc:docMk/>
          <pc:sldMk cId="0" sldId="266"/>
        </pc:sldMkLst>
      </pc:sldChg>
      <pc:sldChg chg="addSp delSp modSp add mod ord">
        <pc:chgData name="Adarsh Mudgal" userId="1f2ca190-6f7a-4694-9a05-77f0a38d85fb" providerId="ADAL" clId="{12EF661E-21E7-4D65-9AD4-15069B1D3179}" dt="2023-10-13T18:53:21.450" v="2609" actId="1076"/>
        <pc:sldMkLst>
          <pc:docMk/>
          <pc:sldMk cId="1763929528" sldId="271"/>
        </pc:sldMkLst>
        <pc:spChg chg="mod">
          <ac:chgData name="Adarsh Mudgal" userId="1f2ca190-6f7a-4694-9a05-77f0a38d85fb" providerId="ADAL" clId="{12EF661E-21E7-4D65-9AD4-15069B1D3179}" dt="2023-10-13T18:53:21.450" v="2609" actId="1076"/>
          <ac:spMkLst>
            <pc:docMk/>
            <pc:sldMk cId="1763929528" sldId="271"/>
            <ac:spMk id="2" creationId="{00000000-0000-0000-0000-000000000000}"/>
          </ac:spMkLst>
        </pc:spChg>
        <pc:spChg chg="del mod">
          <ac:chgData name="Adarsh Mudgal" userId="1f2ca190-6f7a-4694-9a05-77f0a38d85fb" providerId="ADAL" clId="{12EF661E-21E7-4D65-9AD4-15069B1D3179}" dt="2023-10-12T13:18:50.046" v="5"/>
          <ac:spMkLst>
            <pc:docMk/>
            <pc:sldMk cId="1763929528" sldId="271"/>
            <ac:spMk id="6" creationId="{00000000-0000-0000-0000-000000000000}"/>
          </ac:spMkLst>
        </pc:spChg>
        <pc:spChg chg="mod">
          <ac:chgData name="Adarsh Mudgal" userId="1f2ca190-6f7a-4694-9a05-77f0a38d85fb" providerId="ADAL" clId="{12EF661E-21E7-4D65-9AD4-15069B1D3179}" dt="2023-10-13T18:53:17.177" v="2608" actId="1076"/>
          <ac:spMkLst>
            <pc:docMk/>
            <pc:sldMk cId="1763929528" sldId="271"/>
            <ac:spMk id="7" creationId="{00000000-0000-0000-0000-000000000000}"/>
          </ac:spMkLst>
        </pc:spChg>
        <pc:picChg chg="add mod modCrop">
          <ac:chgData name="Adarsh Mudgal" userId="1f2ca190-6f7a-4694-9a05-77f0a38d85fb" providerId="ADAL" clId="{12EF661E-21E7-4D65-9AD4-15069B1D3179}" dt="2023-10-12T13:19:59.435" v="86" actId="1076"/>
          <ac:picMkLst>
            <pc:docMk/>
            <pc:sldMk cId="1763929528" sldId="271"/>
            <ac:picMk id="9" creationId="{9B034F3D-A061-EAEA-F828-9D1857065519}"/>
          </ac:picMkLst>
        </pc:picChg>
        <pc:picChg chg="del">
          <ac:chgData name="Adarsh Mudgal" userId="1f2ca190-6f7a-4694-9a05-77f0a38d85fb" providerId="ADAL" clId="{12EF661E-21E7-4D65-9AD4-15069B1D3179}" dt="2023-10-12T13:19:30.935" v="79" actId="478"/>
          <ac:picMkLst>
            <pc:docMk/>
            <pc:sldMk cId="1763929528" sldId="271"/>
            <ac:picMk id="11" creationId="{9F417FAB-B025-D315-1AC0-D91A3B2BFA09}"/>
          </ac:picMkLst>
        </pc:picChg>
        <pc:picChg chg="del">
          <ac:chgData name="Adarsh Mudgal" userId="1f2ca190-6f7a-4694-9a05-77f0a38d85fb" providerId="ADAL" clId="{12EF661E-21E7-4D65-9AD4-15069B1D3179}" dt="2023-10-12T13:19:33.105" v="80" actId="478"/>
          <ac:picMkLst>
            <pc:docMk/>
            <pc:sldMk cId="1763929528" sldId="271"/>
            <ac:picMk id="16" creationId="{7045129D-CEFB-EA4A-6331-1F5F25A13C97}"/>
          </ac:picMkLst>
        </pc:picChg>
      </pc:sldChg>
      <pc:sldChg chg="addSp delSp modSp mod">
        <pc:chgData name="Adarsh Mudgal" userId="1f2ca190-6f7a-4694-9a05-77f0a38d85fb" providerId="ADAL" clId="{12EF661E-21E7-4D65-9AD4-15069B1D3179}" dt="2023-10-13T18:11:40.755" v="1603" actId="478"/>
        <pc:sldMkLst>
          <pc:docMk/>
          <pc:sldMk cId="627071245" sldId="275"/>
        </pc:sldMkLst>
        <pc:spChg chg="del mod">
          <ac:chgData name="Adarsh Mudgal" userId="1f2ca190-6f7a-4694-9a05-77f0a38d85fb" providerId="ADAL" clId="{12EF661E-21E7-4D65-9AD4-15069B1D3179}" dt="2023-10-13T18:11:40.755" v="1603" actId="478"/>
          <ac:spMkLst>
            <pc:docMk/>
            <pc:sldMk cId="627071245" sldId="275"/>
            <ac:spMk id="3" creationId="{00000000-0000-0000-0000-000000000000}"/>
          </ac:spMkLst>
        </pc:spChg>
        <pc:spChg chg="mod">
          <ac:chgData name="Adarsh Mudgal" userId="1f2ca190-6f7a-4694-9a05-77f0a38d85fb" providerId="ADAL" clId="{12EF661E-21E7-4D65-9AD4-15069B1D3179}" dt="2023-10-13T18:11:24.192" v="1598" actId="1076"/>
          <ac:spMkLst>
            <pc:docMk/>
            <pc:sldMk cId="627071245" sldId="275"/>
            <ac:spMk id="6" creationId="{00000000-0000-0000-0000-000000000000}"/>
          </ac:spMkLst>
        </pc:spChg>
        <pc:spChg chg="mod">
          <ac:chgData name="Adarsh Mudgal" userId="1f2ca190-6f7a-4694-9a05-77f0a38d85fb" providerId="ADAL" clId="{12EF661E-21E7-4D65-9AD4-15069B1D3179}" dt="2023-10-13T18:11:28.984" v="1599" actId="1076"/>
          <ac:spMkLst>
            <pc:docMk/>
            <pc:sldMk cId="627071245" sldId="275"/>
            <ac:spMk id="7" creationId="{00000000-0000-0000-0000-000000000000}"/>
          </ac:spMkLst>
        </pc:spChg>
        <pc:spChg chg="add del mod">
          <ac:chgData name="Adarsh Mudgal" userId="1f2ca190-6f7a-4694-9a05-77f0a38d85fb" providerId="ADAL" clId="{12EF661E-21E7-4D65-9AD4-15069B1D3179}" dt="2023-10-13T18:02:45.749" v="1404"/>
          <ac:spMkLst>
            <pc:docMk/>
            <pc:sldMk cId="627071245" sldId="275"/>
            <ac:spMk id="10" creationId="{3494C0CC-F7E4-5B0A-8340-45BCFD8617A5}"/>
          </ac:spMkLst>
        </pc:spChg>
        <pc:spChg chg="add mod">
          <ac:chgData name="Adarsh Mudgal" userId="1f2ca190-6f7a-4694-9a05-77f0a38d85fb" providerId="ADAL" clId="{12EF661E-21E7-4D65-9AD4-15069B1D3179}" dt="2023-10-13T18:11:38.089" v="1601" actId="1076"/>
          <ac:spMkLst>
            <pc:docMk/>
            <pc:sldMk cId="627071245" sldId="275"/>
            <ac:spMk id="11" creationId="{E87869E4-6383-E46D-4C3A-CF4F64436627}"/>
          </ac:spMkLst>
        </pc:spChg>
        <pc:picChg chg="add mod modCrop">
          <ac:chgData name="Adarsh Mudgal" userId="1f2ca190-6f7a-4694-9a05-77f0a38d85fb" providerId="ADAL" clId="{12EF661E-21E7-4D65-9AD4-15069B1D3179}" dt="2023-10-13T18:11:33.360" v="1600" actId="1076"/>
          <ac:picMkLst>
            <pc:docMk/>
            <pc:sldMk cId="627071245" sldId="275"/>
            <ac:picMk id="9" creationId="{B2E95010-DFFA-CF09-91FB-41E8657EDF60}"/>
          </ac:picMkLst>
        </pc:picChg>
      </pc:sldChg>
      <pc:sldChg chg="addSp modSp mod">
        <pc:chgData name="Adarsh Mudgal" userId="1f2ca190-6f7a-4694-9a05-77f0a38d85fb" providerId="ADAL" clId="{12EF661E-21E7-4D65-9AD4-15069B1D3179}" dt="2023-10-13T18:43:40.660" v="2261" actId="1076"/>
        <pc:sldMkLst>
          <pc:docMk/>
          <pc:sldMk cId="1211417976" sldId="276"/>
        </pc:sldMkLst>
        <pc:spChg chg="mod">
          <ac:chgData name="Adarsh Mudgal" userId="1f2ca190-6f7a-4694-9a05-77f0a38d85fb" providerId="ADAL" clId="{12EF661E-21E7-4D65-9AD4-15069B1D3179}" dt="2023-10-13T18:43:23.394" v="2254" actId="5793"/>
          <ac:spMkLst>
            <pc:docMk/>
            <pc:sldMk cId="1211417976" sldId="276"/>
            <ac:spMk id="7" creationId="{00000000-0000-0000-0000-000000000000}"/>
          </ac:spMkLst>
        </pc:spChg>
        <pc:picChg chg="add mod modCrop">
          <ac:chgData name="Adarsh Mudgal" userId="1f2ca190-6f7a-4694-9a05-77f0a38d85fb" providerId="ADAL" clId="{12EF661E-21E7-4D65-9AD4-15069B1D3179}" dt="2023-10-13T18:43:40.660" v="2261" actId="1076"/>
          <ac:picMkLst>
            <pc:docMk/>
            <pc:sldMk cId="1211417976" sldId="276"/>
            <ac:picMk id="9" creationId="{0FB987E6-58F2-CC00-B198-3A322B74E3D5}"/>
          </ac:picMkLst>
        </pc:picChg>
      </pc:sldChg>
      <pc:sldChg chg="addSp delSp modSp add mod">
        <pc:chgData name="Adarsh Mudgal" userId="1f2ca190-6f7a-4694-9a05-77f0a38d85fb" providerId="ADAL" clId="{12EF661E-21E7-4D65-9AD4-15069B1D3179}" dt="2023-10-13T18:44:35.651" v="2267" actId="1076"/>
        <pc:sldMkLst>
          <pc:docMk/>
          <pc:sldMk cId="2534821116" sldId="277"/>
        </pc:sldMkLst>
        <pc:spChg chg="mod">
          <ac:chgData name="Adarsh Mudgal" userId="1f2ca190-6f7a-4694-9a05-77f0a38d85fb" providerId="ADAL" clId="{12EF661E-21E7-4D65-9AD4-15069B1D3179}" dt="2023-10-13T18:44:05.104" v="2266" actId="120"/>
          <ac:spMkLst>
            <pc:docMk/>
            <pc:sldMk cId="2534821116" sldId="277"/>
            <ac:spMk id="7" creationId="{00000000-0000-0000-0000-000000000000}"/>
          </ac:spMkLst>
        </pc:spChg>
        <pc:picChg chg="del mod">
          <ac:chgData name="Adarsh Mudgal" userId="1f2ca190-6f7a-4694-9a05-77f0a38d85fb" providerId="ADAL" clId="{12EF661E-21E7-4D65-9AD4-15069B1D3179}" dt="2023-10-13T18:39:35.687" v="2189" actId="478"/>
          <ac:picMkLst>
            <pc:docMk/>
            <pc:sldMk cId="2534821116" sldId="277"/>
            <ac:picMk id="9" creationId="{0FB987E6-58F2-CC00-B198-3A322B74E3D5}"/>
          </ac:picMkLst>
        </pc:picChg>
        <pc:picChg chg="add mod modCrop">
          <ac:chgData name="Adarsh Mudgal" userId="1f2ca190-6f7a-4694-9a05-77f0a38d85fb" providerId="ADAL" clId="{12EF661E-21E7-4D65-9AD4-15069B1D3179}" dt="2023-10-13T18:44:35.651" v="2267" actId="1076"/>
          <ac:picMkLst>
            <pc:docMk/>
            <pc:sldMk cId="2534821116" sldId="277"/>
            <ac:picMk id="10" creationId="{1AADD9C2-A18B-657E-AB4E-96DB65531666}"/>
          </ac:picMkLst>
        </pc:picChg>
      </pc:sldChg>
    </pc:docChg>
  </pc:docChgLst>
  <pc:docChgLst>
    <pc:chgData name="Guest User" userId="S::urn:spo:anon#b685bdd8baf5cd8ac915a10aec644f4a06c61d334620ff508eef8c1adc3ed917::" providerId="AD" clId="Web-{38210747-5039-B720-EF9A-637BEA66FBA4}"/>
    <pc:docChg chg="addSld delSld modSld">
      <pc:chgData name="Guest User" userId="S::urn:spo:anon#b685bdd8baf5cd8ac915a10aec644f4a06c61d334620ff508eef8c1adc3ed917::" providerId="AD" clId="Web-{38210747-5039-B720-EF9A-637BEA66FBA4}" dt="2023-10-13T12:25:03.795" v="320" actId="20577"/>
      <pc:docMkLst>
        <pc:docMk/>
      </pc:docMkLst>
      <pc:sldChg chg="modSp">
        <pc:chgData name="Guest User" userId="S::urn:spo:anon#b685bdd8baf5cd8ac915a10aec644f4a06c61d334620ff508eef8c1adc3ed917::" providerId="AD" clId="Web-{38210747-5039-B720-EF9A-637BEA66FBA4}" dt="2023-10-13T12:22:54.698" v="316" actId="20577"/>
        <pc:sldMkLst>
          <pc:docMk/>
          <pc:sldMk cId="0" sldId="261"/>
        </pc:sldMkLst>
        <pc:spChg chg="mod">
          <ac:chgData name="Guest User" userId="S::urn:spo:anon#b685bdd8baf5cd8ac915a10aec644f4a06c61d334620ff508eef8c1adc3ed917::" providerId="AD" clId="Web-{38210747-5039-B720-EF9A-637BEA66FBA4}" dt="2023-10-13T12:22:54.698" v="316" actId="20577"/>
          <ac:spMkLst>
            <pc:docMk/>
            <pc:sldMk cId="0" sldId="261"/>
            <ac:spMk id="7" creationId="{00000000-0000-0000-0000-000000000000}"/>
          </ac:spMkLst>
        </pc:spChg>
      </pc:sldChg>
      <pc:sldChg chg="modSp">
        <pc:chgData name="Guest User" userId="S::urn:spo:anon#b685bdd8baf5cd8ac915a10aec644f4a06c61d334620ff508eef8c1adc3ed917::" providerId="AD" clId="Web-{38210747-5039-B720-EF9A-637BEA66FBA4}" dt="2023-10-13T12:09:55.332" v="172" actId="20577"/>
        <pc:sldMkLst>
          <pc:docMk/>
          <pc:sldMk cId="0" sldId="262"/>
        </pc:sldMkLst>
        <pc:spChg chg="mod">
          <ac:chgData name="Guest User" userId="S::urn:spo:anon#b685bdd8baf5cd8ac915a10aec644f4a06c61d334620ff508eef8c1adc3ed917::" providerId="AD" clId="Web-{38210747-5039-B720-EF9A-637BEA66FBA4}" dt="2023-10-13T12:09:55.332" v="172" actId="20577"/>
          <ac:spMkLst>
            <pc:docMk/>
            <pc:sldMk cId="0" sldId="262"/>
            <ac:spMk id="7" creationId="{00000000-0000-0000-0000-000000000000}"/>
          </ac:spMkLst>
        </pc:spChg>
      </pc:sldChg>
      <pc:sldChg chg="modSp">
        <pc:chgData name="Guest User" userId="S::urn:spo:anon#b685bdd8baf5cd8ac915a10aec644f4a06c61d334620ff508eef8c1adc3ed917::" providerId="AD" clId="Web-{38210747-5039-B720-EF9A-637BEA66FBA4}" dt="2023-10-13T12:11:03.021" v="177" actId="20577"/>
        <pc:sldMkLst>
          <pc:docMk/>
          <pc:sldMk cId="0" sldId="264"/>
        </pc:sldMkLst>
        <pc:spChg chg="mod">
          <ac:chgData name="Guest User" userId="S::urn:spo:anon#b685bdd8baf5cd8ac915a10aec644f4a06c61d334620ff508eef8c1adc3ed917::" providerId="AD" clId="Web-{38210747-5039-B720-EF9A-637BEA66FBA4}" dt="2023-10-13T12:11:03.021" v="177" actId="20577"/>
          <ac:spMkLst>
            <pc:docMk/>
            <pc:sldMk cId="0" sldId="264"/>
            <ac:spMk id="7" creationId="{00000000-0000-0000-0000-000000000000}"/>
          </ac:spMkLst>
        </pc:spChg>
      </pc:sldChg>
      <pc:sldChg chg="modSp">
        <pc:chgData name="Guest User" userId="S::urn:spo:anon#b685bdd8baf5cd8ac915a10aec644f4a06c61d334620ff508eef8c1adc3ed917::" providerId="AD" clId="Web-{38210747-5039-B720-EF9A-637BEA66FBA4}" dt="2023-10-13T12:25:03.795" v="320" actId="20577"/>
        <pc:sldMkLst>
          <pc:docMk/>
          <pc:sldMk cId="0" sldId="265"/>
        </pc:sldMkLst>
        <pc:spChg chg="mod">
          <ac:chgData name="Guest User" userId="S::urn:spo:anon#b685bdd8baf5cd8ac915a10aec644f4a06c61d334620ff508eef8c1adc3ed917::" providerId="AD" clId="Web-{38210747-5039-B720-EF9A-637BEA66FBA4}" dt="2023-10-13T12:25:03.795" v="320" actId="20577"/>
          <ac:spMkLst>
            <pc:docMk/>
            <pc:sldMk cId="0" sldId="265"/>
            <ac:spMk id="7" creationId="{00000000-0000-0000-0000-000000000000}"/>
          </ac:spMkLst>
        </pc:spChg>
      </pc:sldChg>
      <pc:sldChg chg="modSp">
        <pc:chgData name="Guest User" userId="S::urn:spo:anon#b685bdd8baf5cd8ac915a10aec644f4a06c61d334620ff508eef8c1adc3ed917::" providerId="AD" clId="Web-{38210747-5039-B720-EF9A-637BEA66FBA4}" dt="2023-10-13T12:19:53.458" v="260" actId="20577"/>
        <pc:sldMkLst>
          <pc:docMk/>
          <pc:sldMk cId="0" sldId="266"/>
        </pc:sldMkLst>
        <pc:spChg chg="mod">
          <ac:chgData name="Guest User" userId="S::urn:spo:anon#b685bdd8baf5cd8ac915a10aec644f4a06c61d334620ff508eef8c1adc3ed917::" providerId="AD" clId="Web-{38210747-5039-B720-EF9A-637BEA66FBA4}" dt="2023-10-13T12:19:53.458" v="260" actId="20577"/>
          <ac:spMkLst>
            <pc:docMk/>
            <pc:sldMk cId="0" sldId="266"/>
            <ac:spMk id="7" creationId="{00000000-0000-0000-0000-000000000000}"/>
          </ac:spMkLst>
        </pc:spChg>
      </pc:sldChg>
      <pc:sldChg chg="new del">
        <pc:chgData name="Guest User" userId="S::urn:spo:anon#b685bdd8baf5cd8ac915a10aec644f4a06c61d334620ff508eef8c1adc3ed917::" providerId="AD" clId="Web-{38210747-5039-B720-EF9A-637BEA66FBA4}" dt="2023-10-13T11:57:19.904" v="2"/>
        <pc:sldMkLst>
          <pc:docMk/>
          <pc:sldMk cId="3745799063" sldId="272"/>
        </pc:sldMkLst>
      </pc:sldChg>
      <pc:sldChg chg="modSp add del replId">
        <pc:chgData name="Guest User" userId="S::urn:spo:anon#b685bdd8baf5cd8ac915a10aec644f4a06c61d334620ff508eef8c1adc3ed917::" providerId="AD" clId="Web-{38210747-5039-B720-EF9A-637BEA66FBA4}" dt="2023-10-13T11:59:18.423" v="31"/>
        <pc:sldMkLst>
          <pc:docMk/>
          <pc:sldMk cId="1432910505" sldId="273"/>
        </pc:sldMkLst>
        <pc:spChg chg="mod">
          <ac:chgData name="Guest User" userId="S::urn:spo:anon#b685bdd8baf5cd8ac915a10aec644f4a06c61d334620ff508eef8c1adc3ed917::" providerId="AD" clId="Web-{38210747-5039-B720-EF9A-637BEA66FBA4}" dt="2023-10-13T11:58:07.343" v="23" actId="20577"/>
          <ac:spMkLst>
            <pc:docMk/>
            <pc:sldMk cId="1432910505" sldId="273"/>
            <ac:spMk id="7" creationId="{00000000-0000-0000-0000-000000000000}"/>
          </ac:spMkLst>
        </pc:spChg>
      </pc:sldChg>
      <pc:sldChg chg="modSp add del replId">
        <pc:chgData name="Guest User" userId="S::urn:spo:anon#b685bdd8baf5cd8ac915a10aec644f4a06c61d334620ff508eef8c1adc3ed917::" providerId="AD" clId="Web-{38210747-5039-B720-EF9A-637BEA66FBA4}" dt="2023-10-13T11:59:20.720" v="32"/>
        <pc:sldMkLst>
          <pc:docMk/>
          <pc:sldMk cId="4084423807" sldId="274"/>
        </pc:sldMkLst>
        <pc:spChg chg="mod">
          <ac:chgData name="Guest User" userId="S::urn:spo:anon#b685bdd8baf5cd8ac915a10aec644f4a06c61d334620ff508eef8c1adc3ed917::" providerId="AD" clId="Web-{38210747-5039-B720-EF9A-637BEA66FBA4}" dt="2023-10-13T11:59:07.485" v="28" actId="20577"/>
          <ac:spMkLst>
            <pc:docMk/>
            <pc:sldMk cId="4084423807" sldId="274"/>
            <ac:spMk id="7" creationId="{00000000-0000-0000-0000-000000000000}"/>
          </ac:spMkLst>
        </pc:spChg>
      </pc:sldChg>
      <pc:sldChg chg="modSp add replId">
        <pc:chgData name="Guest User" userId="S::urn:spo:anon#b685bdd8baf5cd8ac915a10aec644f4a06c61d334620ff508eef8c1adc3ed917::" providerId="AD" clId="Web-{38210747-5039-B720-EF9A-637BEA66FBA4}" dt="2023-10-13T12:06:30.388" v="119" actId="1076"/>
        <pc:sldMkLst>
          <pc:docMk/>
          <pc:sldMk cId="627071245" sldId="275"/>
        </pc:sldMkLst>
        <pc:spChg chg="mod">
          <ac:chgData name="Guest User" userId="S::urn:spo:anon#b685bdd8baf5cd8ac915a10aec644f4a06c61d334620ff508eef8c1adc3ed917::" providerId="AD" clId="Web-{38210747-5039-B720-EF9A-637BEA66FBA4}" dt="2023-10-13T12:06:30.388" v="119" actId="1076"/>
          <ac:spMkLst>
            <pc:docMk/>
            <pc:sldMk cId="627071245" sldId="275"/>
            <ac:spMk id="7" creationId="{00000000-0000-0000-0000-000000000000}"/>
          </ac:spMkLst>
        </pc:spChg>
      </pc:sldChg>
      <pc:sldChg chg="add del replId">
        <pc:chgData name="Guest User" userId="S::urn:spo:anon#b685bdd8baf5cd8ac915a10aec644f4a06c61d334620ff508eef8c1adc3ed917::" providerId="AD" clId="Web-{38210747-5039-B720-EF9A-637BEA66FBA4}" dt="2023-10-13T11:59:11.813" v="30"/>
        <pc:sldMkLst>
          <pc:docMk/>
          <pc:sldMk cId="1032803788" sldId="276"/>
        </pc:sldMkLst>
      </pc:sldChg>
      <pc:sldChg chg="modSp add replId">
        <pc:chgData name="Guest User" userId="S::urn:spo:anon#b685bdd8baf5cd8ac915a10aec644f4a06c61d334620ff508eef8c1adc3ed917::" providerId="AD" clId="Web-{38210747-5039-B720-EF9A-637BEA66FBA4}" dt="2023-10-13T12:05:56.840" v="116" actId="1076"/>
        <pc:sldMkLst>
          <pc:docMk/>
          <pc:sldMk cId="1211417976" sldId="276"/>
        </pc:sldMkLst>
        <pc:spChg chg="mod">
          <ac:chgData name="Guest User" userId="S::urn:spo:anon#b685bdd8baf5cd8ac915a10aec644f4a06c61d334620ff508eef8c1adc3ed917::" providerId="AD" clId="Web-{38210747-5039-B720-EF9A-637BEA66FBA4}" dt="2023-10-13T12:05:56.840" v="116" actId="1076"/>
          <ac:spMkLst>
            <pc:docMk/>
            <pc:sldMk cId="1211417976" sldId="276"/>
            <ac:spMk id="7" creationId="{00000000-0000-0000-0000-000000000000}"/>
          </ac:spMkLst>
        </pc:spChg>
      </pc:sldChg>
    </pc:docChg>
  </pc:docChgLst>
  <pc:docChgLst>
    <pc:chgData name="Guest User" userId="S::urn:spo:anon#b685bdd8baf5cd8ac915a10aec644f4a06c61d334620ff508eef8c1adc3ed917::" providerId="AD" clId="Web-{1268B5CE-0307-1262-34B9-7093BD63A09D}"/>
    <pc:docChg chg="modSld">
      <pc:chgData name="Guest User" userId="S::urn:spo:anon#b685bdd8baf5cd8ac915a10aec644f4a06c61d334620ff508eef8c1adc3ed917::" providerId="AD" clId="Web-{1268B5CE-0307-1262-34B9-7093BD63A09D}" dt="2023-10-14T04:38:29.025" v="1" actId="14100"/>
      <pc:docMkLst>
        <pc:docMk/>
      </pc:docMkLst>
      <pc:sldChg chg="modSp">
        <pc:chgData name="Guest User" userId="S::urn:spo:anon#b685bdd8baf5cd8ac915a10aec644f4a06c61d334620ff508eef8c1adc3ed917::" providerId="AD" clId="Web-{1268B5CE-0307-1262-34B9-7093BD63A09D}" dt="2023-10-14T03:26:48.170" v="0" actId="1076"/>
        <pc:sldMkLst>
          <pc:docMk/>
          <pc:sldMk cId="0" sldId="259"/>
        </pc:sldMkLst>
        <pc:picChg chg="mod">
          <ac:chgData name="Guest User" userId="S::urn:spo:anon#b685bdd8baf5cd8ac915a10aec644f4a06c61d334620ff508eef8c1adc3ed917::" providerId="AD" clId="Web-{1268B5CE-0307-1262-34B9-7093BD63A09D}" dt="2023-10-14T03:26:48.170" v="0" actId="1076"/>
          <ac:picMkLst>
            <pc:docMk/>
            <pc:sldMk cId="0" sldId="259"/>
            <ac:picMk id="11" creationId="{9F417FAB-B025-D315-1AC0-D91A3B2BFA09}"/>
          </ac:picMkLst>
        </pc:picChg>
      </pc:sldChg>
      <pc:sldChg chg="modSp">
        <pc:chgData name="Guest User" userId="S::urn:spo:anon#b685bdd8baf5cd8ac915a10aec644f4a06c61d334620ff508eef8c1adc3ed917::" providerId="AD" clId="Web-{1268B5CE-0307-1262-34B9-7093BD63A09D}" dt="2023-10-14T04:38:29.025" v="1" actId="14100"/>
        <pc:sldMkLst>
          <pc:docMk/>
          <pc:sldMk cId="0" sldId="261"/>
        </pc:sldMkLst>
        <pc:spChg chg="mod">
          <ac:chgData name="Guest User" userId="S::urn:spo:anon#b685bdd8baf5cd8ac915a10aec644f4a06c61d334620ff508eef8c1adc3ed917::" providerId="AD" clId="Web-{1268B5CE-0307-1262-34B9-7093BD63A09D}" dt="2023-10-14T04:38:29.025" v="1" actId="14100"/>
          <ac:spMkLst>
            <pc:docMk/>
            <pc:sldMk cId="0" sldId="261"/>
            <ac:spMk id="7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4D0867-5AA3-4146-9F62-11CC0E39C827}" type="datetimeFigureOut">
              <a:rPr lang="en-US" smtClean="0"/>
              <a:t>10/13/2023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4A66C7-18FF-4422-99E3-CA01C8223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9948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4A66C7-18FF-4422-99E3-CA01C8223A3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348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Relationship Id="rId9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svg"/><Relationship Id="rId7" Type="http://schemas.openxmlformats.org/officeDocument/2006/relationships/image" Target="../media/image1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19.sv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5.svg"/><Relationship Id="rId7" Type="http://schemas.openxmlformats.org/officeDocument/2006/relationships/image" Target="../media/image1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19.sv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D5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963815" y="3217387"/>
            <a:ext cx="14706600" cy="30866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500"/>
              </a:lnSpc>
            </a:pPr>
            <a:r>
              <a:rPr lang="en-US" sz="8800" dirty="0">
                <a:solidFill>
                  <a:srgbClr val="000000"/>
                </a:solidFill>
                <a:latin typeface="Yeseva One"/>
              </a:rPr>
              <a:t>Project </a:t>
            </a:r>
            <a:r>
              <a:rPr lang="en-US" sz="8800">
                <a:solidFill>
                  <a:srgbClr val="000000"/>
                </a:solidFill>
                <a:latin typeface="Yeseva One"/>
              </a:rPr>
              <a:t>II </a:t>
            </a:r>
          </a:p>
          <a:p>
            <a:pPr algn="ctr">
              <a:lnSpc>
                <a:spcPts val="12500"/>
              </a:lnSpc>
            </a:pPr>
            <a:r>
              <a:rPr lang="en-US" sz="8800" dirty="0">
                <a:solidFill>
                  <a:srgbClr val="000000"/>
                </a:solidFill>
                <a:latin typeface="Yeseva One"/>
              </a:rPr>
              <a:t>Recommender System</a:t>
            </a:r>
          </a:p>
        </p:txBody>
      </p:sp>
      <p:sp>
        <p:nvSpPr>
          <p:cNvPr id="3" name="Freeform 3"/>
          <p:cNvSpPr/>
          <p:nvPr/>
        </p:nvSpPr>
        <p:spPr>
          <a:xfrm>
            <a:off x="13639800" y="-2476500"/>
            <a:ext cx="6626483" cy="5715000"/>
          </a:xfrm>
          <a:custGeom>
            <a:avLst/>
            <a:gdLst/>
            <a:ahLst/>
            <a:cxnLst/>
            <a:rect l="l" t="t" r="r" b="b"/>
            <a:pathLst>
              <a:path w="6626483" h="5715000">
                <a:moveTo>
                  <a:pt x="0" y="0"/>
                </a:moveTo>
                <a:lnTo>
                  <a:pt x="6626483" y="0"/>
                </a:lnTo>
                <a:lnTo>
                  <a:pt x="6626483" y="5715000"/>
                </a:lnTo>
                <a:lnTo>
                  <a:pt x="0" y="5715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-1266137">
            <a:off x="-1277219" y="5897732"/>
            <a:ext cx="5210769" cy="6721137"/>
          </a:xfrm>
          <a:custGeom>
            <a:avLst/>
            <a:gdLst/>
            <a:ahLst/>
            <a:cxnLst/>
            <a:rect l="l" t="t" r="r" b="b"/>
            <a:pathLst>
              <a:path w="5210769" h="6721137">
                <a:moveTo>
                  <a:pt x="0" y="0"/>
                </a:moveTo>
                <a:lnTo>
                  <a:pt x="5210769" y="0"/>
                </a:lnTo>
                <a:lnTo>
                  <a:pt x="5210769" y="6721136"/>
                </a:lnTo>
                <a:lnTo>
                  <a:pt x="0" y="67211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-5569636">
            <a:off x="779619" y="-2269556"/>
            <a:ext cx="4096053" cy="7060062"/>
          </a:xfrm>
          <a:custGeom>
            <a:avLst/>
            <a:gdLst/>
            <a:ahLst/>
            <a:cxnLst/>
            <a:rect l="l" t="t" r="r" b="b"/>
            <a:pathLst>
              <a:path w="4096053" h="7060062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3283182" y="1570515"/>
            <a:ext cx="11721636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 dirty="0">
                <a:solidFill>
                  <a:srgbClr val="000000"/>
                </a:solidFill>
                <a:latin typeface="Libre Baskerville"/>
              </a:rPr>
              <a:t>CS616- Human Centered  Computing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283182" y="8858250"/>
            <a:ext cx="11721636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 dirty="0">
                <a:solidFill>
                  <a:srgbClr val="000000"/>
                </a:solidFill>
                <a:latin typeface="Libre Baskerville"/>
              </a:rPr>
              <a:t>Presented by- Group AAV </a:t>
            </a:r>
          </a:p>
        </p:txBody>
      </p:sp>
      <p:sp>
        <p:nvSpPr>
          <p:cNvPr id="8" name="Freeform 8"/>
          <p:cNvSpPr/>
          <p:nvPr/>
        </p:nvSpPr>
        <p:spPr>
          <a:xfrm rot="-3755510">
            <a:off x="14637629" y="5499669"/>
            <a:ext cx="4096053" cy="7060062"/>
          </a:xfrm>
          <a:custGeom>
            <a:avLst/>
            <a:gdLst/>
            <a:ahLst/>
            <a:cxnLst/>
            <a:rect l="l" t="t" r="r" b="b"/>
            <a:pathLst>
              <a:path w="4096053" h="7060062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D5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610204" y="-571500"/>
            <a:ext cx="6626483" cy="5715000"/>
          </a:xfrm>
          <a:custGeom>
            <a:avLst/>
            <a:gdLst/>
            <a:ahLst/>
            <a:cxnLst/>
            <a:rect l="l" t="t" r="r" b="b"/>
            <a:pathLst>
              <a:path w="6626483" h="5715000">
                <a:moveTo>
                  <a:pt x="0" y="0"/>
                </a:moveTo>
                <a:lnTo>
                  <a:pt x="6626483" y="0"/>
                </a:lnTo>
                <a:lnTo>
                  <a:pt x="6626483" y="5715000"/>
                </a:lnTo>
                <a:lnTo>
                  <a:pt x="0" y="5715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-5569636">
            <a:off x="779619" y="-2269556"/>
            <a:ext cx="4096053" cy="7060062"/>
          </a:xfrm>
          <a:custGeom>
            <a:avLst/>
            <a:gdLst/>
            <a:ahLst/>
            <a:cxnLst/>
            <a:rect l="l" t="t" r="r" b="b"/>
            <a:pathLst>
              <a:path w="4096053" h="7060062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-3755510">
            <a:off x="14637629" y="5499669"/>
            <a:ext cx="4096053" cy="7060062"/>
          </a:xfrm>
          <a:custGeom>
            <a:avLst/>
            <a:gdLst/>
            <a:ahLst/>
            <a:cxnLst/>
            <a:rect l="l" t="t" r="r" b="b"/>
            <a:pathLst>
              <a:path w="4096053" h="7060062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358645" y="701926"/>
            <a:ext cx="14238758" cy="12054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653"/>
              </a:lnSpc>
            </a:pPr>
            <a:r>
              <a:rPr lang="en-US" sz="4653" dirty="0">
                <a:solidFill>
                  <a:srgbClr val="000000"/>
                </a:solidFill>
                <a:latin typeface="Yeseva One"/>
              </a:rPr>
              <a:t> Training Model by splitting Dataset for</a:t>
            </a:r>
          </a:p>
          <a:p>
            <a:pPr algn="ctr">
              <a:lnSpc>
                <a:spcPts val="4653"/>
              </a:lnSpc>
            </a:pPr>
            <a:r>
              <a:rPr lang="en-US" sz="4653" dirty="0">
                <a:solidFill>
                  <a:srgbClr val="000000"/>
                </a:solidFill>
                <a:latin typeface="Yeseva One"/>
              </a:rPr>
              <a:t>User &amp; Item- Based Collaborative  filtering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783080" y="2159758"/>
            <a:ext cx="16764000" cy="14773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buFont typeface="Arial"/>
              <a:buChar char="•"/>
            </a:pPr>
            <a:r>
              <a:rPr lang="en-US" sz="3200" dirty="0">
                <a:ea typeface="+mn-lt"/>
                <a:cs typeface="+mn-lt"/>
              </a:rPr>
              <a:t>Similarly find item similarity matrix by using transpose of train data matrix while finding </a:t>
            </a:r>
          </a:p>
          <a:p>
            <a:r>
              <a:rPr lang="en-US" sz="3200" dirty="0">
                <a:ea typeface="+mn-lt"/>
                <a:cs typeface="+mn-lt"/>
              </a:rPr>
              <a:t>  correlation-based similarity</a:t>
            </a:r>
          </a:p>
          <a:p>
            <a:pPr>
              <a:buFont typeface="Arial"/>
              <a:buChar char="•"/>
            </a:pPr>
            <a:r>
              <a:rPr lang="en-US" sz="3200" dirty="0">
                <a:latin typeface="Calibri"/>
                <a:ea typeface="Calibri"/>
                <a:cs typeface="Calibri"/>
              </a:rPr>
              <a:t> Then we define predict function to find error in prediction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2E95010-DFFA-CF09-91FB-41E8657EDF6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9885" t="38306" r="17917" b="26017"/>
          <a:stretch/>
        </p:blipFill>
        <p:spPr>
          <a:xfrm>
            <a:off x="3192780" y="3568488"/>
            <a:ext cx="13258800" cy="427817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87869E4-6383-E46D-4C3A-CF4F64436627}"/>
              </a:ext>
            </a:extLst>
          </p:cNvPr>
          <p:cNvSpPr txBox="1"/>
          <p:nvPr/>
        </p:nvSpPr>
        <p:spPr>
          <a:xfrm>
            <a:off x="1783080" y="8104382"/>
            <a:ext cx="160782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 </a:t>
            </a:r>
            <a:r>
              <a:rPr lang="en-US" sz="2800" b="1" dirty="0"/>
              <a:t>It looks like Collaborative Filtering model suffers from overfitting problem as we only train it on a small sample dataset (5% of the actual 10k ratings). </a:t>
            </a:r>
          </a:p>
          <a:p>
            <a:r>
              <a:rPr lang="en-US" sz="2800" b="1" dirty="0"/>
              <a:t>So, to resolve this issue we used KNN model as in this approach similarities are calculated based on an unsupervised learning model, rather than Correlation-based similarity</a:t>
            </a:r>
          </a:p>
        </p:txBody>
      </p:sp>
    </p:spTree>
    <p:extLst>
      <p:ext uri="{BB962C8B-B14F-4D97-AF65-F5344CB8AC3E}">
        <p14:creationId xmlns:p14="http://schemas.microsoft.com/office/powerpoint/2010/main" val="6270712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D5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610204" y="-571500"/>
            <a:ext cx="6626483" cy="5715000"/>
          </a:xfrm>
          <a:custGeom>
            <a:avLst/>
            <a:gdLst/>
            <a:ahLst/>
            <a:cxnLst/>
            <a:rect l="l" t="t" r="r" b="b"/>
            <a:pathLst>
              <a:path w="6626483" h="5715000">
                <a:moveTo>
                  <a:pt x="0" y="0"/>
                </a:moveTo>
                <a:lnTo>
                  <a:pt x="6626483" y="0"/>
                </a:lnTo>
                <a:lnTo>
                  <a:pt x="6626483" y="5715000"/>
                </a:lnTo>
                <a:lnTo>
                  <a:pt x="0" y="5715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1266137">
            <a:off x="-1277219" y="5897732"/>
            <a:ext cx="5210769" cy="6721137"/>
          </a:xfrm>
          <a:custGeom>
            <a:avLst/>
            <a:gdLst/>
            <a:ahLst/>
            <a:cxnLst/>
            <a:rect l="l" t="t" r="r" b="b"/>
            <a:pathLst>
              <a:path w="5210769" h="6721137">
                <a:moveTo>
                  <a:pt x="0" y="0"/>
                </a:moveTo>
                <a:lnTo>
                  <a:pt x="5210769" y="0"/>
                </a:lnTo>
                <a:lnTo>
                  <a:pt x="5210769" y="6721136"/>
                </a:lnTo>
                <a:lnTo>
                  <a:pt x="0" y="672113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-5569636">
            <a:off x="779619" y="-2269556"/>
            <a:ext cx="4096053" cy="7060062"/>
          </a:xfrm>
          <a:custGeom>
            <a:avLst/>
            <a:gdLst/>
            <a:ahLst/>
            <a:cxnLst/>
            <a:rect l="l" t="t" r="r" b="b"/>
            <a:pathLst>
              <a:path w="4096053" h="7060062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-3755510">
            <a:off x="14637629" y="5499669"/>
            <a:ext cx="4096053" cy="7060062"/>
          </a:xfrm>
          <a:custGeom>
            <a:avLst/>
            <a:gdLst/>
            <a:ahLst/>
            <a:cxnLst/>
            <a:rect l="l" t="t" r="r" b="b"/>
            <a:pathLst>
              <a:path w="4096053" h="7060062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905000" y="898688"/>
            <a:ext cx="12210819" cy="18081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53"/>
              </a:lnSpc>
            </a:pPr>
            <a:r>
              <a:rPr lang="en-US" sz="4653" dirty="0">
                <a:solidFill>
                  <a:srgbClr val="000000"/>
                </a:solidFill>
                <a:latin typeface="Yeseva One"/>
              </a:rPr>
              <a:t> </a:t>
            </a:r>
            <a:r>
              <a:rPr lang="en-US" sz="4800" b="1" i="0" dirty="0">
                <a:solidFill>
                  <a:srgbClr val="000000"/>
                </a:solidFill>
                <a:effectLst/>
                <a:latin typeface="Helvetica Neue"/>
              </a:rPr>
              <a:t>Training KNN Model for </a:t>
            </a:r>
          </a:p>
          <a:p>
            <a:pPr algn="ctr">
              <a:lnSpc>
                <a:spcPts val="4653"/>
              </a:lnSpc>
            </a:pPr>
            <a:r>
              <a:rPr lang="en-US" sz="4800" b="1" i="0" dirty="0">
                <a:solidFill>
                  <a:srgbClr val="000000"/>
                </a:solidFill>
                <a:effectLst/>
                <a:latin typeface="Helvetica Neue"/>
              </a:rPr>
              <a:t>Item-Based Collaborative filtering</a:t>
            </a:r>
          </a:p>
          <a:p>
            <a:pPr algn="ctr">
              <a:lnSpc>
                <a:spcPts val="4653"/>
              </a:lnSpc>
            </a:pPr>
            <a:r>
              <a:rPr lang="en-US" sz="4653" dirty="0">
                <a:solidFill>
                  <a:srgbClr val="000000"/>
                </a:solidFill>
                <a:latin typeface="Yeseva One"/>
              </a:rPr>
              <a:t>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600200" y="2793609"/>
            <a:ext cx="16916400" cy="46166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buFont typeface="Arial"/>
              <a:buChar char="•"/>
            </a:pPr>
            <a:r>
              <a:rPr lang="en-US" sz="3000" dirty="0">
                <a:ea typeface="+mn-lt"/>
                <a:cs typeface="+mn-lt"/>
              </a:rPr>
              <a:t> Created a new dataset by merging user and item dataset on common column ‘movie id’</a:t>
            </a:r>
          </a:p>
          <a:p>
            <a:endParaRPr lang="en-US" sz="3000" dirty="0">
              <a:ea typeface="+mn-lt"/>
              <a:cs typeface="+mn-lt"/>
            </a:endParaRPr>
          </a:p>
          <a:p>
            <a:pPr>
              <a:buFont typeface="Arial"/>
              <a:buChar char="•"/>
            </a:pPr>
            <a:r>
              <a:rPr lang="en-US" sz="3000" dirty="0">
                <a:ea typeface="+mn-lt"/>
                <a:cs typeface="+mn-lt"/>
              </a:rPr>
              <a:t> Refined dataset by grouping “</a:t>
            </a:r>
            <a:r>
              <a:rPr lang="en-US" sz="3000" dirty="0" err="1">
                <a:ea typeface="+mn-lt"/>
                <a:cs typeface="+mn-lt"/>
              </a:rPr>
              <a:t>UserID</a:t>
            </a:r>
            <a:r>
              <a:rPr lang="en-US" sz="3000" dirty="0">
                <a:ea typeface="+mn-lt"/>
                <a:cs typeface="+mn-lt"/>
              </a:rPr>
              <a:t>”, “movie title”, and “rating”(mean).</a:t>
            </a:r>
          </a:p>
          <a:p>
            <a:endParaRPr lang="en-US" sz="3000" dirty="0">
              <a:ea typeface="+mn-lt"/>
              <a:cs typeface="+mn-lt"/>
            </a:endParaRPr>
          </a:p>
          <a:p>
            <a:pPr>
              <a:buFont typeface="Arial"/>
              <a:buChar char="•"/>
            </a:pPr>
            <a:r>
              <a:rPr lang="en-US" sz="3000" dirty="0">
                <a:ea typeface="+mn-lt"/>
                <a:cs typeface="+mn-lt"/>
              </a:rPr>
              <a:t> A </a:t>
            </a:r>
            <a:r>
              <a:rPr lang="en-US" sz="3000" dirty="0" err="1">
                <a:ea typeface="+mn-lt"/>
                <a:cs typeface="+mn-lt"/>
              </a:rPr>
              <a:t>dataframe</a:t>
            </a:r>
            <a:r>
              <a:rPr lang="en-US" sz="3000" dirty="0">
                <a:ea typeface="+mn-lt"/>
                <a:cs typeface="+mn-lt"/>
              </a:rPr>
              <a:t> (</a:t>
            </a:r>
            <a:r>
              <a:rPr lang="en-US" sz="3000" dirty="0" err="1">
                <a:ea typeface="+mn-lt"/>
                <a:cs typeface="+mn-lt"/>
              </a:rPr>
              <a:t>movie_user</a:t>
            </a:r>
            <a:r>
              <a:rPr lang="en-US" sz="3000" dirty="0">
                <a:ea typeface="+mn-lt"/>
                <a:cs typeface="+mn-lt"/>
              </a:rPr>
              <a:t>)  made which is matrix where rows represent users, columns represent movie titles, and the values represent the ratings given by users to those movies </a:t>
            </a:r>
          </a:p>
          <a:p>
            <a:endParaRPr lang="en-US" sz="3000" dirty="0">
              <a:ea typeface="+mn-lt"/>
              <a:cs typeface="+mn-lt"/>
            </a:endParaRPr>
          </a:p>
          <a:p>
            <a:pPr>
              <a:buFont typeface="Arial"/>
              <a:buChar char="•"/>
            </a:pPr>
            <a:r>
              <a:rPr lang="en-US" sz="3000" dirty="0">
                <a:ea typeface="+mn-lt"/>
                <a:cs typeface="+mn-lt"/>
              </a:rPr>
              <a:t> Converted the </a:t>
            </a:r>
            <a:r>
              <a:rPr lang="en-US" sz="3000" dirty="0" err="1">
                <a:ea typeface="+mn-lt"/>
                <a:cs typeface="+mn-lt"/>
              </a:rPr>
              <a:t>movie_user</a:t>
            </a:r>
            <a:r>
              <a:rPr lang="en-US" sz="3000" dirty="0">
                <a:ea typeface="+mn-lt"/>
                <a:cs typeface="+mn-lt"/>
              </a:rPr>
              <a:t> rating matrix into a user-movie sparse matrix, for optimizing memory usage.</a:t>
            </a:r>
          </a:p>
          <a:p>
            <a:endParaRPr lang="en-US" sz="3000" dirty="0">
              <a:ea typeface="+mn-lt"/>
              <a:cs typeface="+mn-lt"/>
            </a:endParaRPr>
          </a:p>
          <a:p>
            <a:pPr>
              <a:buFont typeface="Arial"/>
              <a:buChar char="•"/>
            </a:pPr>
            <a:r>
              <a:rPr lang="en-US" sz="3000" dirty="0">
                <a:latin typeface="Calibri"/>
                <a:ea typeface="+mn-lt"/>
                <a:cs typeface="+mn-lt"/>
              </a:rPr>
              <a:t> Trained </a:t>
            </a:r>
            <a:r>
              <a:rPr lang="en-US" sz="3000" dirty="0">
                <a:latin typeface="Calibri"/>
                <a:ea typeface="Calibri"/>
                <a:cs typeface="Calibri"/>
              </a:rPr>
              <a:t>KNN model with a cosine distance metric for item-based collaborative filtering.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972D6AB-9D63-E840-EC0D-3C311D4BCDD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0000" t="66543" r="29175" b="23657"/>
          <a:stretch/>
        </p:blipFill>
        <p:spPr>
          <a:xfrm>
            <a:off x="2827645" y="7699038"/>
            <a:ext cx="13783955" cy="1494994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D5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610204" y="-571500"/>
            <a:ext cx="6626483" cy="5715000"/>
          </a:xfrm>
          <a:custGeom>
            <a:avLst/>
            <a:gdLst/>
            <a:ahLst/>
            <a:cxnLst/>
            <a:rect l="l" t="t" r="r" b="b"/>
            <a:pathLst>
              <a:path w="6626483" h="5715000">
                <a:moveTo>
                  <a:pt x="0" y="0"/>
                </a:moveTo>
                <a:lnTo>
                  <a:pt x="6626483" y="0"/>
                </a:lnTo>
                <a:lnTo>
                  <a:pt x="6626483" y="5715000"/>
                </a:lnTo>
                <a:lnTo>
                  <a:pt x="0" y="5715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1266137">
            <a:off x="-1277219" y="5897732"/>
            <a:ext cx="5210769" cy="6721137"/>
          </a:xfrm>
          <a:custGeom>
            <a:avLst/>
            <a:gdLst/>
            <a:ahLst/>
            <a:cxnLst/>
            <a:rect l="l" t="t" r="r" b="b"/>
            <a:pathLst>
              <a:path w="5210769" h="6721137">
                <a:moveTo>
                  <a:pt x="0" y="0"/>
                </a:moveTo>
                <a:lnTo>
                  <a:pt x="5210769" y="0"/>
                </a:lnTo>
                <a:lnTo>
                  <a:pt x="5210769" y="6721136"/>
                </a:lnTo>
                <a:lnTo>
                  <a:pt x="0" y="67211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-5569636">
            <a:off x="779619" y="-2269556"/>
            <a:ext cx="4096053" cy="7060062"/>
          </a:xfrm>
          <a:custGeom>
            <a:avLst/>
            <a:gdLst/>
            <a:ahLst/>
            <a:cxnLst/>
            <a:rect l="l" t="t" r="r" b="b"/>
            <a:pathLst>
              <a:path w="4096053" h="7060062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-3755510">
            <a:off x="14637629" y="5499669"/>
            <a:ext cx="4096053" cy="7060062"/>
          </a:xfrm>
          <a:custGeom>
            <a:avLst/>
            <a:gdLst/>
            <a:ahLst/>
            <a:cxnLst/>
            <a:rect l="l" t="t" r="r" b="b"/>
            <a:pathLst>
              <a:path w="4096053" h="7060062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905000" y="898688"/>
            <a:ext cx="12210819" cy="18081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53"/>
              </a:lnSpc>
            </a:pPr>
            <a:r>
              <a:rPr lang="en-US" sz="4653">
                <a:solidFill>
                  <a:srgbClr val="000000"/>
                </a:solidFill>
                <a:latin typeface="Yeseva One"/>
              </a:rPr>
              <a:t> </a:t>
            </a:r>
            <a:r>
              <a:rPr lang="en-US" sz="4800" b="1" i="0">
                <a:solidFill>
                  <a:srgbClr val="000000"/>
                </a:solidFill>
                <a:effectLst/>
                <a:latin typeface="Helvetica Neue"/>
              </a:rPr>
              <a:t>Training KNN Model for </a:t>
            </a:r>
          </a:p>
          <a:p>
            <a:pPr algn="ctr">
              <a:lnSpc>
                <a:spcPts val="4653"/>
              </a:lnSpc>
            </a:pPr>
            <a:r>
              <a:rPr lang="en-US" sz="4800" b="1" i="0">
                <a:solidFill>
                  <a:srgbClr val="000000"/>
                </a:solidFill>
                <a:effectLst/>
                <a:latin typeface="Helvetica Neue"/>
              </a:rPr>
              <a:t>Item-Based Collaborative filtering</a:t>
            </a:r>
          </a:p>
          <a:p>
            <a:pPr algn="ctr">
              <a:lnSpc>
                <a:spcPts val="4653"/>
              </a:lnSpc>
            </a:pPr>
            <a:r>
              <a:rPr lang="en-US" sz="4653">
                <a:solidFill>
                  <a:srgbClr val="000000"/>
                </a:solidFill>
                <a:latin typeface="Yeseva One"/>
              </a:rPr>
              <a:t>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38308" y="1826985"/>
            <a:ext cx="16590641" cy="70326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endParaRPr lang="en-US" sz="8800" dirty="0">
              <a:ea typeface="Calibri"/>
              <a:cs typeface="Calibri"/>
            </a:endParaRPr>
          </a:p>
          <a:p>
            <a:pPr>
              <a:buFont typeface="Arial"/>
              <a:buChar char="•"/>
            </a:pPr>
            <a:r>
              <a:rPr lang="en-US" sz="3000" dirty="0">
                <a:ea typeface="+mn-lt"/>
                <a:cs typeface="+mn-lt"/>
              </a:rPr>
              <a:t> </a:t>
            </a:r>
            <a:r>
              <a:rPr lang="en-US" sz="3150" dirty="0">
                <a:ea typeface="+mn-lt"/>
                <a:cs typeface="+mn-lt"/>
              </a:rPr>
              <a:t>Implemented a function to identify users similar to a given user based on their ratings, using </a:t>
            </a:r>
          </a:p>
          <a:p>
            <a:r>
              <a:rPr lang="en-US" sz="3150" dirty="0">
                <a:ea typeface="+mn-lt"/>
                <a:cs typeface="+mn-lt"/>
              </a:rPr>
              <a:t>   the KNN model.</a:t>
            </a:r>
          </a:p>
          <a:p>
            <a:endParaRPr lang="en-US" sz="3150" dirty="0">
              <a:ea typeface="+mn-lt"/>
              <a:cs typeface="+mn-lt"/>
            </a:endParaRPr>
          </a:p>
          <a:p>
            <a:endParaRPr lang="en-US" sz="3150" dirty="0">
              <a:ea typeface="+mn-lt"/>
              <a:cs typeface="+mn-lt"/>
            </a:endParaRPr>
          </a:p>
          <a:p>
            <a:endParaRPr lang="en-US" sz="3150" dirty="0">
              <a:ea typeface="+mn-lt"/>
              <a:cs typeface="+mn-lt"/>
            </a:endParaRPr>
          </a:p>
          <a:p>
            <a:endParaRPr lang="en-US" sz="3150" dirty="0">
              <a:ea typeface="+mn-lt"/>
              <a:cs typeface="+mn-lt"/>
            </a:endParaRPr>
          </a:p>
          <a:p>
            <a:endParaRPr lang="en-US" sz="3150" dirty="0">
              <a:ea typeface="+mn-lt"/>
              <a:cs typeface="+mn-lt"/>
            </a:endParaRPr>
          </a:p>
          <a:p>
            <a:endParaRPr lang="en-US" sz="3150" dirty="0">
              <a:ea typeface="+mn-lt"/>
              <a:cs typeface="+mn-lt"/>
            </a:endParaRPr>
          </a:p>
          <a:p>
            <a:endParaRPr lang="en-US" sz="3150" dirty="0">
              <a:ea typeface="+mn-lt"/>
              <a:cs typeface="+mn-lt"/>
            </a:endParaRPr>
          </a:p>
          <a:p>
            <a:br>
              <a:rPr lang="en-US" dirty="0"/>
            </a:br>
            <a:endParaRPr lang="en-US" sz="5400" dirty="0">
              <a:ea typeface="Calibri"/>
              <a:cs typeface="Calibri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FB987E6-58F2-CC00-B198-3A322B74E3D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0415" t="27778" r="20418" b="18888"/>
          <a:stretch/>
        </p:blipFill>
        <p:spPr>
          <a:xfrm>
            <a:off x="2971800" y="4184683"/>
            <a:ext cx="13499447" cy="5714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4179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D5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610204" y="-571500"/>
            <a:ext cx="6626483" cy="5715000"/>
          </a:xfrm>
          <a:custGeom>
            <a:avLst/>
            <a:gdLst/>
            <a:ahLst/>
            <a:cxnLst/>
            <a:rect l="l" t="t" r="r" b="b"/>
            <a:pathLst>
              <a:path w="6626483" h="5715000">
                <a:moveTo>
                  <a:pt x="0" y="0"/>
                </a:moveTo>
                <a:lnTo>
                  <a:pt x="6626483" y="0"/>
                </a:lnTo>
                <a:lnTo>
                  <a:pt x="6626483" y="5715000"/>
                </a:lnTo>
                <a:lnTo>
                  <a:pt x="0" y="5715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1266137">
            <a:off x="-1277219" y="5897732"/>
            <a:ext cx="5210769" cy="6721137"/>
          </a:xfrm>
          <a:custGeom>
            <a:avLst/>
            <a:gdLst/>
            <a:ahLst/>
            <a:cxnLst/>
            <a:rect l="l" t="t" r="r" b="b"/>
            <a:pathLst>
              <a:path w="5210769" h="6721137">
                <a:moveTo>
                  <a:pt x="0" y="0"/>
                </a:moveTo>
                <a:lnTo>
                  <a:pt x="5210769" y="0"/>
                </a:lnTo>
                <a:lnTo>
                  <a:pt x="5210769" y="6721136"/>
                </a:lnTo>
                <a:lnTo>
                  <a:pt x="0" y="67211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-5569636">
            <a:off x="779619" y="-2269556"/>
            <a:ext cx="4096053" cy="7060062"/>
          </a:xfrm>
          <a:custGeom>
            <a:avLst/>
            <a:gdLst/>
            <a:ahLst/>
            <a:cxnLst/>
            <a:rect l="l" t="t" r="r" b="b"/>
            <a:pathLst>
              <a:path w="4096053" h="7060062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-3755510">
            <a:off x="14637629" y="5499669"/>
            <a:ext cx="4096053" cy="7060062"/>
          </a:xfrm>
          <a:custGeom>
            <a:avLst/>
            <a:gdLst/>
            <a:ahLst/>
            <a:cxnLst/>
            <a:rect l="l" t="t" r="r" b="b"/>
            <a:pathLst>
              <a:path w="4096053" h="7060062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905000" y="898688"/>
            <a:ext cx="12210819" cy="18081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53"/>
              </a:lnSpc>
            </a:pPr>
            <a:r>
              <a:rPr lang="en-US" sz="4653">
                <a:solidFill>
                  <a:srgbClr val="000000"/>
                </a:solidFill>
                <a:latin typeface="Yeseva One"/>
              </a:rPr>
              <a:t> </a:t>
            </a:r>
            <a:r>
              <a:rPr lang="en-US" sz="4800" b="1" i="0">
                <a:solidFill>
                  <a:srgbClr val="000000"/>
                </a:solidFill>
                <a:effectLst/>
                <a:latin typeface="Helvetica Neue"/>
              </a:rPr>
              <a:t>Training KNN Model for </a:t>
            </a:r>
          </a:p>
          <a:p>
            <a:pPr algn="ctr">
              <a:lnSpc>
                <a:spcPts val="4653"/>
              </a:lnSpc>
            </a:pPr>
            <a:r>
              <a:rPr lang="en-US" sz="4800" b="1" i="0">
                <a:solidFill>
                  <a:srgbClr val="000000"/>
                </a:solidFill>
                <a:effectLst/>
                <a:latin typeface="Helvetica Neue"/>
              </a:rPr>
              <a:t>Item-Based Collaborative filtering</a:t>
            </a:r>
          </a:p>
          <a:p>
            <a:pPr algn="ctr">
              <a:lnSpc>
                <a:spcPts val="4653"/>
              </a:lnSpc>
            </a:pPr>
            <a:r>
              <a:rPr lang="en-US" sz="4653">
                <a:solidFill>
                  <a:srgbClr val="000000"/>
                </a:solidFill>
                <a:latin typeface="Yeseva One"/>
              </a:rPr>
              <a:t>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28165" y="546324"/>
            <a:ext cx="16502635" cy="39164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endParaRPr lang="en-US" sz="8800" dirty="0">
              <a:ea typeface="Calibri"/>
              <a:cs typeface="Calibri"/>
            </a:endParaRPr>
          </a:p>
          <a:p>
            <a:endParaRPr lang="en-US" sz="3150" dirty="0">
              <a:ea typeface="+mn-lt"/>
              <a:cs typeface="+mn-lt"/>
            </a:endParaRPr>
          </a:p>
          <a:p>
            <a:pPr algn="ctr">
              <a:buFont typeface="Arial"/>
              <a:buChar char="•"/>
            </a:pPr>
            <a:r>
              <a:rPr lang="en-US" sz="3150" dirty="0">
                <a:ea typeface="+mn-lt"/>
                <a:cs typeface="+mn-lt"/>
              </a:rPr>
              <a:t> Developed a </a:t>
            </a:r>
            <a:r>
              <a:rPr lang="en-US" sz="3150" dirty="0" err="1">
                <a:ea typeface="+mn-lt"/>
                <a:cs typeface="+mn-lt"/>
              </a:rPr>
              <a:t>filtered_recommendation</a:t>
            </a:r>
            <a:r>
              <a:rPr lang="en-US" sz="3150" dirty="0">
                <a:ea typeface="+mn-lt"/>
                <a:cs typeface="+mn-lt"/>
              </a:rPr>
              <a:t> function that suggests movies highly rated by similar users,</a:t>
            </a:r>
          </a:p>
          <a:p>
            <a:r>
              <a:rPr lang="en-US" sz="3150" dirty="0">
                <a:ea typeface="+mn-lt"/>
                <a:cs typeface="+mn-lt"/>
              </a:rPr>
              <a:t>    filtering out movies the target user has already seen or never seen by similar user</a:t>
            </a:r>
          </a:p>
          <a:p>
            <a:br>
              <a:rPr lang="en-US" dirty="0"/>
            </a:br>
            <a:endParaRPr lang="en-US" sz="5400" dirty="0">
              <a:ea typeface="Calibri"/>
              <a:cs typeface="Calibri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AADD9C2-A18B-657E-AB4E-96DB6553166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0000" t="26313" r="21250" b="14444"/>
          <a:stretch/>
        </p:blipFill>
        <p:spPr>
          <a:xfrm>
            <a:off x="3588645" y="4055957"/>
            <a:ext cx="10744200" cy="6094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8211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D5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610204" y="-571500"/>
            <a:ext cx="6626483" cy="5715000"/>
          </a:xfrm>
          <a:custGeom>
            <a:avLst/>
            <a:gdLst/>
            <a:ahLst/>
            <a:cxnLst/>
            <a:rect l="l" t="t" r="r" b="b"/>
            <a:pathLst>
              <a:path w="6626483" h="5715000">
                <a:moveTo>
                  <a:pt x="0" y="0"/>
                </a:moveTo>
                <a:lnTo>
                  <a:pt x="6626483" y="0"/>
                </a:lnTo>
                <a:lnTo>
                  <a:pt x="6626483" y="5715000"/>
                </a:lnTo>
                <a:lnTo>
                  <a:pt x="0" y="5715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1266137">
            <a:off x="-1327000" y="5758739"/>
            <a:ext cx="5210769" cy="6721137"/>
          </a:xfrm>
          <a:custGeom>
            <a:avLst/>
            <a:gdLst/>
            <a:ahLst/>
            <a:cxnLst/>
            <a:rect l="l" t="t" r="r" b="b"/>
            <a:pathLst>
              <a:path w="5210769" h="6721137">
                <a:moveTo>
                  <a:pt x="0" y="0"/>
                </a:moveTo>
                <a:lnTo>
                  <a:pt x="5210769" y="0"/>
                </a:lnTo>
                <a:lnTo>
                  <a:pt x="5210769" y="6721136"/>
                </a:lnTo>
                <a:lnTo>
                  <a:pt x="0" y="67211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-5569636">
            <a:off x="779619" y="-2269556"/>
            <a:ext cx="4096053" cy="7060062"/>
          </a:xfrm>
          <a:custGeom>
            <a:avLst/>
            <a:gdLst/>
            <a:ahLst/>
            <a:cxnLst/>
            <a:rect l="l" t="t" r="r" b="b"/>
            <a:pathLst>
              <a:path w="4096053" h="7060062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-3755510">
            <a:off x="15820719" y="6219407"/>
            <a:ext cx="4096053" cy="7060062"/>
          </a:xfrm>
          <a:custGeom>
            <a:avLst/>
            <a:gdLst/>
            <a:ahLst/>
            <a:cxnLst/>
            <a:rect l="l" t="t" r="r" b="b"/>
            <a:pathLst>
              <a:path w="4096053" h="7060062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835845" y="1033068"/>
            <a:ext cx="15087600" cy="6027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653"/>
              </a:lnSpc>
            </a:pPr>
            <a:r>
              <a:rPr lang="en-US" sz="4800" dirty="0">
                <a:solidFill>
                  <a:srgbClr val="000000"/>
                </a:solidFill>
                <a:latin typeface="Yeseva One"/>
              </a:rPr>
              <a:t>3. Hybrid Content-Based Recommender system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41059" y="2270824"/>
            <a:ext cx="16809846" cy="65327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buFont typeface="Arial"/>
              <a:buChar char="•"/>
            </a:pPr>
            <a:r>
              <a:rPr lang="en-US" sz="3200">
                <a:latin typeface="Calibri"/>
                <a:ea typeface="Calibri"/>
                <a:cs typeface="Calibri"/>
              </a:rPr>
              <a:t>Our</a:t>
            </a:r>
            <a:r>
              <a:rPr lang="en-US" sz="3200">
                <a:ea typeface="+mn-lt"/>
                <a:cs typeface="+mn-lt"/>
              </a:rPr>
              <a:t> Hybrid Recommendation System combines various recommendation approaches, offering genre-based, popularity-based, and average rating-based movie suggestions in one system.</a:t>
            </a:r>
            <a:endParaRPr lang="en-US" sz="3200">
              <a:ea typeface="Calibri"/>
              <a:cs typeface="Calibri"/>
            </a:endParaRPr>
          </a:p>
          <a:p>
            <a:pPr>
              <a:buFont typeface="Arial"/>
              <a:buChar char="•"/>
            </a:pPr>
            <a:endParaRPr lang="en-US" sz="3200">
              <a:ea typeface="+mn-lt"/>
              <a:cs typeface="+mn-lt"/>
            </a:endParaRPr>
          </a:p>
          <a:p>
            <a:pPr>
              <a:buFont typeface="Arial"/>
              <a:buChar char="•"/>
            </a:pPr>
            <a:r>
              <a:rPr lang="en-US" sz="3200">
                <a:ea typeface="+mn-lt"/>
                <a:cs typeface="+mn-lt"/>
              </a:rPr>
              <a:t>We assign different weights to these methods based on user preferences, making the system more effective and personalized.</a:t>
            </a:r>
            <a:endParaRPr lang="en-US" sz="3200">
              <a:ea typeface="Calibri"/>
              <a:cs typeface="Calibri"/>
            </a:endParaRPr>
          </a:p>
          <a:p>
            <a:pPr>
              <a:buFont typeface="Arial"/>
              <a:buChar char="•"/>
            </a:pPr>
            <a:endParaRPr lang="en-US" sz="3200">
              <a:ea typeface="+mn-lt"/>
              <a:cs typeface="+mn-lt"/>
            </a:endParaRPr>
          </a:p>
          <a:p>
            <a:pPr>
              <a:buFont typeface="Arial"/>
              <a:buChar char="•"/>
            </a:pPr>
            <a:r>
              <a:rPr lang="en-US" sz="3200">
                <a:ea typeface="+mn-lt"/>
                <a:cs typeface="+mn-lt"/>
              </a:rPr>
              <a:t>By blending these methods, we enhance movie diversity, ensuring a satisfying experience for users with different tastes.</a:t>
            </a:r>
            <a:endParaRPr lang="en-US" sz="3200">
              <a:ea typeface="Calibri"/>
              <a:cs typeface="Calibri"/>
            </a:endParaRPr>
          </a:p>
          <a:p>
            <a:pPr>
              <a:buFont typeface="Arial"/>
              <a:buChar char="•"/>
            </a:pPr>
            <a:endParaRPr lang="en-US" sz="3200">
              <a:ea typeface="+mn-lt"/>
              <a:cs typeface="+mn-lt"/>
            </a:endParaRPr>
          </a:p>
          <a:p>
            <a:pPr>
              <a:buFont typeface="Arial"/>
              <a:buChar char="•"/>
            </a:pPr>
            <a:r>
              <a:rPr lang="en-US" sz="3200">
                <a:ea typeface="+mn-lt"/>
                <a:cs typeface="+mn-lt"/>
              </a:rPr>
              <a:t>Users receive movie suggestions that match their preferences while also discovering new and popular options.</a:t>
            </a:r>
            <a:endParaRPr lang="en-US" sz="3200">
              <a:ea typeface="Calibri"/>
              <a:cs typeface="Calibri"/>
            </a:endParaRPr>
          </a:p>
          <a:p>
            <a:pPr marL="676275" lvl="1" indent="-337820">
              <a:lnSpc>
                <a:spcPts val="3134"/>
              </a:lnSpc>
              <a:buFont typeface="Arial"/>
              <a:buChar char="•"/>
            </a:pPr>
            <a:endParaRPr lang="en-US" sz="6600">
              <a:latin typeface="Calibri"/>
              <a:ea typeface="Calibri"/>
              <a:cs typeface="Calibri"/>
            </a:endParaRPr>
          </a:p>
          <a:p>
            <a:pPr>
              <a:lnSpc>
                <a:spcPts val="3134"/>
              </a:lnSpc>
            </a:pPr>
            <a:endParaRPr lang="en-US" sz="6000">
              <a:latin typeface="Libre Baskerville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D5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786484" y="776722"/>
            <a:ext cx="12251998" cy="10670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060"/>
              </a:lnSpc>
            </a:pPr>
            <a:r>
              <a:rPr lang="en-US" sz="6000" dirty="0">
                <a:solidFill>
                  <a:srgbClr val="000000"/>
                </a:solidFill>
                <a:latin typeface="Yeseva One"/>
              </a:rPr>
              <a:t>Key Takeaways &amp; Conclusion</a:t>
            </a:r>
          </a:p>
        </p:txBody>
      </p:sp>
      <p:sp>
        <p:nvSpPr>
          <p:cNvPr id="3" name="Freeform 3"/>
          <p:cNvSpPr/>
          <p:nvPr/>
        </p:nvSpPr>
        <p:spPr>
          <a:xfrm>
            <a:off x="12610204" y="-571500"/>
            <a:ext cx="6626483" cy="5715000"/>
          </a:xfrm>
          <a:custGeom>
            <a:avLst/>
            <a:gdLst/>
            <a:ahLst/>
            <a:cxnLst/>
            <a:rect l="l" t="t" r="r" b="b"/>
            <a:pathLst>
              <a:path w="6626483" h="5715000">
                <a:moveTo>
                  <a:pt x="0" y="0"/>
                </a:moveTo>
                <a:lnTo>
                  <a:pt x="6626483" y="0"/>
                </a:lnTo>
                <a:lnTo>
                  <a:pt x="6626483" y="5715000"/>
                </a:lnTo>
                <a:lnTo>
                  <a:pt x="0" y="5715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-1266137">
            <a:off x="-1277219" y="5897732"/>
            <a:ext cx="5210769" cy="6721137"/>
          </a:xfrm>
          <a:custGeom>
            <a:avLst/>
            <a:gdLst/>
            <a:ahLst/>
            <a:cxnLst/>
            <a:rect l="l" t="t" r="r" b="b"/>
            <a:pathLst>
              <a:path w="5210769" h="6721137">
                <a:moveTo>
                  <a:pt x="0" y="0"/>
                </a:moveTo>
                <a:lnTo>
                  <a:pt x="5210769" y="0"/>
                </a:lnTo>
                <a:lnTo>
                  <a:pt x="5210769" y="6721136"/>
                </a:lnTo>
                <a:lnTo>
                  <a:pt x="0" y="67211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-5569636">
            <a:off x="779619" y="-2269556"/>
            <a:ext cx="4096053" cy="7060062"/>
          </a:xfrm>
          <a:custGeom>
            <a:avLst/>
            <a:gdLst/>
            <a:ahLst/>
            <a:cxnLst/>
            <a:rect l="l" t="t" r="r" b="b"/>
            <a:pathLst>
              <a:path w="4096053" h="7060062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-3755510">
            <a:off x="14637629" y="5499669"/>
            <a:ext cx="4096053" cy="7060062"/>
          </a:xfrm>
          <a:custGeom>
            <a:avLst/>
            <a:gdLst/>
            <a:ahLst/>
            <a:cxnLst/>
            <a:rect l="l" t="t" r="r" b="b"/>
            <a:pathLst>
              <a:path w="4096053" h="7060062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1028700" y="2286907"/>
            <a:ext cx="16592163" cy="100742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 algn="just">
              <a:buFont typeface="Arial"/>
              <a:buChar char="•"/>
            </a:pPr>
            <a:r>
              <a:rPr lang="en-US" sz="3200" dirty="0">
                <a:latin typeface="Calibri"/>
                <a:ea typeface="Calibri"/>
                <a:cs typeface="Calibri"/>
              </a:rPr>
              <a:t>The</a:t>
            </a:r>
            <a:r>
              <a:rPr lang="en-US" sz="3200" dirty="0">
                <a:ea typeface="+mn-lt"/>
                <a:cs typeface="+mn-lt"/>
              </a:rPr>
              <a:t> various recommendation methods, like Content-Based, User-Based Collaborative Filtering, Item-Based Collaborative Filtering, and a Hybrid Approach, give a wide range of movie recommendations.</a:t>
            </a:r>
            <a:endParaRPr lang="en-US" sz="6600" dirty="0">
              <a:latin typeface="Calibri"/>
              <a:ea typeface="Calibri"/>
              <a:cs typeface="Calibri"/>
            </a:endParaRPr>
          </a:p>
          <a:p>
            <a:pPr marL="457200" indent="-457200" algn="just">
              <a:buFont typeface="Arial"/>
              <a:buChar char="•"/>
            </a:pPr>
            <a:endParaRPr lang="en-US" sz="3200" dirty="0">
              <a:ea typeface="+mn-lt"/>
              <a:cs typeface="+mn-lt"/>
            </a:endParaRPr>
          </a:p>
          <a:p>
            <a:pPr marL="457200" indent="-457200" algn="just">
              <a:buFont typeface="Arial"/>
              <a:buChar char="•"/>
            </a:pPr>
            <a:r>
              <a:rPr lang="en-US" sz="3200" dirty="0">
                <a:ea typeface="+mn-lt"/>
                <a:cs typeface="+mn-lt"/>
              </a:rPr>
              <a:t>Users receive personalized movie suggestions based on their unique tastes, making their movie-watching experience more enjoyable.</a:t>
            </a:r>
            <a:endParaRPr lang="en-US" sz="4400" dirty="0">
              <a:ea typeface="Calibri"/>
              <a:cs typeface="Calibri"/>
            </a:endParaRPr>
          </a:p>
          <a:p>
            <a:pPr marL="457200" indent="-457200" algn="just">
              <a:buFont typeface="Arial"/>
              <a:buChar char="•"/>
            </a:pPr>
            <a:endParaRPr lang="en-US" sz="3200" dirty="0">
              <a:ea typeface="+mn-lt"/>
              <a:cs typeface="+mn-lt"/>
            </a:endParaRPr>
          </a:p>
          <a:p>
            <a:pPr marL="457200" indent="-457200" algn="just">
              <a:buFont typeface="Arial"/>
              <a:buChar char="•"/>
            </a:pPr>
            <a:r>
              <a:rPr lang="en-US" sz="3200" dirty="0">
                <a:ea typeface="+mn-lt"/>
                <a:cs typeface="+mn-lt"/>
              </a:rPr>
              <a:t>The code evaluates how well the recommendations match user preferences using Root Mean Square Error (RMSE), and suggest to use a better recommendation system</a:t>
            </a:r>
          </a:p>
          <a:p>
            <a:pPr marL="457200" indent="-457200" algn="just">
              <a:buFont typeface="Arial"/>
              <a:buChar char="•"/>
            </a:pPr>
            <a:endParaRPr lang="en-US" sz="3200" dirty="0">
              <a:ea typeface="+mn-lt"/>
              <a:cs typeface="+mn-lt"/>
            </a:endParaRPr>
          </a:p>
          <a:p>
            <a:pPr marL="457200" indent="-457200" algn="just">
              <a:buFont typeface="Arial"/>
              <a:buChar char="•"/>
            </a:pPr>
            <a:r>
              <a:rPr lang="en-US" sz="3200" dirty="0">
                <a:ea typeface="+mn-lt"/>
                <a:cs typeface="+mn-lt"/>
              </a:rPr>
              <a:t>For large dataset KNN model is better for recommendation as it take whole dataset into account.</a:t>
            </a:r>
            <a:endParaRPr lang="en-US" sz="4400" dirty="0">
              <a:ea typeface="Calibri"/>
              <a:cs typeface="Calibri"/>
            </a:endParaRPr>
          </a:p>
          <a:p>
            <a:pPr marL="457200" indent="-457200" algn="just">
              <a:buFont typeface="Arial"/>
              <a:buChar char="•"/>
            </a:pPr>
            <a:endParaRPr lang="en-US" sz="3200" dirty="0">
              <a:ea typeface="+mn-lt"/>
              <a:cs typeface="+mn-lt"/>
            </a:endParaRPr>
          </a:p>
          <a:p>
            <a:pPr marL="457200" indent="-457200" algn="just">
              <a:buFont typeface="Arial"/>
              <a:buChar char="•"/>
            </a:pPr>
            <a:r>
              <a:rPr lang="en-US" sz="3200" dirty="0">
                <a:ea typeface="+mn-lt"/>
                <a:cs typeface="+mn-lt"/>
              </a:rPr>
              <a:t>The hybrid recommendation system combines different Content-Based recommendation systems which allows to get a better recommendation.</a:t>
            </a:r>
            <a:endParaRPr lang="en-US" sz="4400" dirty="0">
              <a:ea typeface="Calibri"/>
              <a:cs typeface="Calibri"/>
            </a:endParaRPr>
          </a:p>
          <a:p>
            <a:pPr algn="just"/>
            <a:endParaRPr lang="en-US" sz="6600" dirty="0">
              <a:ea typeface="Calibri"/>
              <a:cs typeface="Calibri"/>
            </a:endParaRPr>
          </a:p>
          <a:p>
            <a:pPr algn="just"/>
            <a:endParaRPr lang="en-US" sz="6600" dirty="0">
              <a:latin typeface="Calibri"/>
              <a:ea typeface="Calibri"/>
              <a:cs typeface="Calibri"/>
            </a:endParaRPr>
          </a:p>
          <a:p>
            <a:pPr algn="just">
              <a:lnSpc>
                <a:spcPts val="3299"/>
              </a:lnSpc>
            </a:pPr>
            <a:endParaRPr lang="en-US" sz="6600" dirty="0">
              <a:latin typeface="Calibri"/>
              <a:ea typeface="Calibri"/>
              <a:cs typeface="Calibri"/>
            </a:endParaRPr>
          </a:p>
          <a:p>
            <a:pPr algn="just">
              <a:lnSpc>
                <a:spcPts val="3299"/>
              </a:lnSpc>
            </a:pPr>
            <a:endParaRPr lang="en-US" sz="6600" dirty="0">
              <a:latin typeface="Calibri"/>
              <a:ea typeface="Calibri"/>
              <a:cs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D5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283182" y="3632200"/>
            <a:ext cx="11721636" cy="32512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00"/>
              </a:lnSpc>
            </a:pPr>
            <a:r>
              <a:rPr lang="en-US" sz="12500">
                <a:solidFill>
                  <a:srgbClr val="000000"/>
                </a:solidFill>
                <a:latin typeface="Yeseva One"/>
              </a:rPr>
              <a:t>Thank</a:t>
            </a:r>
          </a:p>
          <a:p>
            <a:pPr algn="ctr">
              <a:lnSpc>
                <a:spcPts val="12500"/>
              </a:lnSpc>
            </a:pPr>
            <a:r>
              <a:rPr lang="en-US" sz="12500">
                <a:solidFill>
                  <a:srgbClr val="000000"/>
                </a:solidFill>
                <a:latin typeface="Yeseva One"/>
              </a:rPr>
              <a:t>You</a:t>
            </a:r>
          </a:p>
        </p:txBody>
      </p:sp>
      <p:sp>
        <p:nvSpPr>
          <p:cNvPr id="3" name="Freeform 3"/>
          <p:cNvSpPr/>
          <p:nvPr/>
        </p:nvSpPr>
        <p:spPr>
          <a:xfrm>
            <a:off x="12610204" y="-571500"/>
            <a:ext cx="6626483" cy="5715000"/>
          </a:xfrm>
          <a:custGeom>
            <a:avLst/>
            <a:gdLst/>
            <a:ahLst/>
            <a:cxnLst/>
            <a:rect l="l" t="t" r="r" b="b"/>
            <a:pathLst>
              <a:path w="6626483" h="5715000">
                <a:moveTo>
                  <a:pt x="0" y="0"/>
                </a:moveTo>
                <a:lnTo>
                  <a:pt x="6626483" y="0"/>
                </a:lnTo>
                <a:lnTo>
                  <a:pt x="6626483" y="5715000"/>
                </a:lnTo>
                <a:lnTo>
                  <a:pt x="0" y="5715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-1266137">
            <a:off x="-1277219" y="5897732"/>
            <a:ext cx="5210769" cy="6721137"/>
          </a:xfrm>
          <a:custGeom>
            <a:avLst/>
            <a:gdLst/>
            <a:ahLst/>
            <a:cxnLst/>
            <a:rect l="l" t="t" r="r" b="b"/>
            <a:pathLst>
              <a:path w="5210769" h="6721137">
                <a:moveTo>
                  <a:pt x="0" y="0"/>
                </a:moveTo>
                <a:lnTo>
                  <a:pt x="5210769" y="0"/>
                </a:lnTo>
                <a:lnTo>
                  <a:pt x="5210769" y="6721136"/>
                </a:lnTo>
                <a:lnTo>
                  <a:pt x="0" y="67211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-5569636">
            <a:off x="779619" y="-2269556"/>
            <a:ext cx="4096053" cy="7060062"/>
          </a:xfrm>
          <a:custGeom>
            <a:avLst/>
            <a:gdLst/>
            <a:ahLst/>
            <a:cxnLst/>
            <a:rect l="l" t="t" r="r" b="b"/>
            <a:pathLst>
              <a:path w="4096053" h="7060062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-3755510">
            <a:off x="14637629" y="5499669"/>
            <a:ext cx="4096053" cy="7060062"/>
          </a:xfrm>
          <a:custGeom>
            <a:avLst/>
            <a:gdLst/>
            <a:ahLst/>
            <a:cxnLst/>
            <a:rect l="l" t="t" r="r" b="b"/>
            <a:pathLst>
              <a:path w="4096053" h="7060062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D5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514600" y="1769964"/>
            <a:ext cx="12303872" cy="12143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60"/>
              </a:lnSpc>
            </a:pPr>
            <a:r>
              <a:rPr lang="en-US" sz="9060" dirty="0">
                <a:solidFill>
                  <a:srgbClr val="000000"/>
                </a:solidFill>
                <a:latin typeface="Yeseva One"/>
              </a:rPr>
              <a:t>Aim of the Project </a:t>
            </a:r>
          </a:p>
        </p:txBody>
      </p:sp>
      <p:sp>
        <p:nvSpPr>
          <p:cNvPr id="3" name="Freeform 3"/>
          <p:cNvSpPr/>
          <p:nvPr/>
        </p:nvSpPr>
        <p:spPr>
          <a:xfrm>
            <a:off x="14097000" y="-959178"/>
            <a:ext cx="5638800" cy="4800600"/>
          </a:xfrm>
          <a:custGeom>
            <a:avLst/>
            <a:gdLst/>
            <a:ahLst/>
            <a:cxnLst/>
            <a:rect l="l" t="t" r="r" b="b"/>
            <a:pathLst>
              <a:path w="6626483" h="5715000">
                <a:moveTo>
                  <a:pt x="0" y="0"/>
                </a:moveTo>
                <a:lnTo>
                  <a:pt x="6626483" y="0"/>
                </a:lnTo>
                <a:lnTo>
                  <a:pt x="6626483" y="5715000"/>
                </a:lnTo>
                <a:lnTo>
                  <a:pt x="0" y="5715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Freeform 5"/>
          <p:cNvSpPr/>
          <p:nvPr/>
        </p:nvSpPr>
        <p:spPr>
          <a:xfrm rot="-5569636">
            <a:off x="779619" y="-2269556"/>
            <a:ext cx="4096053" cy="7060062"/>
          </a:xfrm>
          <a:custGeom>
            <a:avLst/>
            <a:gdLst/>
            <a:ahLst/>
            <a:cxnLst/>
            <a:rect l="l" t="t" r="r" b="b"/>
            <a:pathLst>
              <a:path w="4096053" h="7060062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-3755510">
            <a:off x="14637629" y="5499669"/>
            <a:ext cx="4096053" cy="7060062"/>
          </a:xfrm>
          <a:custGeom>
            <a:avLst/>
            <a:gdLst/>
            <a:ahLst/>
            <a:cxnLst/>
            <a:rect l="l" t="t" r="r" b="b"/>
            <a:pathLst>
              <a:path w="4096053" h="7060062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529784" y="4064165"/>
            <a:ext cx="17228432" cy="50057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000"/>
              </a:lnSpc>
            </a:pPr>
            <a:r>
              <a:rPr lang="en-US" sz="3000" dirty="0">
                <a:solidFill>
                  <a:srgbClr val="000000"/>
                </a:solidFill>
                <a:latin typeface="Libre Baskerville"/>
              </a:rPr>
              <a:t>Problem Statement:  On a given dataset, our task was to apply various recommender algorithms for movie recommendations.</a:t>
            </a:r>
          </a:p>
          <a:p>
            <a:pPr algn="just">
              <a:lnSpc>
                <a:spcPts val="3000"/>
              </a:lnSpc>
            </a:pPr>
            <a:endParaRPr lang="en-US" sz="3000" dirty="0">
              <a:solidFill>
                <a:srgbClr val="000000"/>
              </a:solidFill>
              <a:latin typeface="Libre Baskerville"/>
            </a:endParaRPr>
          </a:p>
          <a:p>
            <a:pPr algn="just">
              <a:lnSpc>
                <a:spcPts val="3000"/>
              </a:lnSpc>
            </a:pPr>
            <a:endParaRPr lang="en-US" sz="3000" dirty="0">
              <a:solidFill>
                <a:srgbClr val="000000"/>
              </a:solidFill>
              <a:latin typeface="Libre Baskerville"/>
            </a:endParaRPr>
          </a:p>
          <a:p>
            <a:pPr algn="just">
              <a:lnSpc>
                <a:spcPts val="3000"/>
              </a:lnSpc>
            </a:pPr>
            <a:endParaRPr lang="en-US" sz="3000" dirty="0">
              <a:solidFill>
                <a:srgbClr val="000000"/>
              </a:solidFill>
              <a:latin typeface="Libre Baskerville"/>
            </a:endParaRPr>
          </a:p>
          <a:p>
            <a:pPr algn="just">
              <a:lnSpc>
                <a:spcPts val="3000"/>
              </a:lnSpc>
            </a:pPr>
            <a:endParaRPr lang="en-US" sz="3000" dirty="0">
              <a:solidFill>
                <a:srgbClr val="000000"/>
              </a:solidFill>
              <a:latin typeface="Libre Baskerville"/>
            </a:endParaRPr>
          </a:p>
          <a:p>
            <a:pPr algn="just">
              <a:lnSpc>
                <a:spcPts val="3000"/>
              </a:lnSpc>
            </a:pPr>
            <a:r>
              <a:rPr lang="en-US" sz="3000" dirty="0">
                <a:solidFill>
                  <a:srgbClr val="000000"/>
                </a:solidFill>
                <a:latin typeface="Libre Baskerville"/>
              </a:rPr>
              <a:t>Towards formulating Recommender system, it was pre-requisite to preprocess the dataset in a way that can be later processed by our recommender system logic in program. </a:t>
            </a:r>
          </a:p>
          <a:p>
            <a:pPr algn="just">
              <a:lnSpc>
                <a:spcPts val="3000"/>
              </a:lnSpc>
            </a:pPr>
            <a:endParaRPr lang="en-US" sz="3000" dirty="0">
              <a:solidFill>
                <a:srgbClr val="000000"/>
              </a:solidFill>
              <a:latin typeface="Libre Baskerville"/>
            </a:endParaRPr>
          </a:p>
          <a:p>
            <a:pPr algn="just">
              <a:lnSpc>
                <a:spcPts val="3000"/>
              </a:lnSpc>
            </a:pPr>
            <a:endParaRPr lang="en-US" sz="3000" dirty="0">
              <a:solidFill>
                <a:srgbClr val="000000"/>
              </a:solidFill>
              <a:latin typeface="Libre Baskerville"/>
            </a:endParaRPr>
          </a:p>
          <a:p>
            <a:pPr algn="ctr">
              <a:lnSpc>
                <a:spcPts val="3000"/>
              </a:lnSpc>
            </a:pPr>
            <a:endParaRPr lang="en-US" sz="3000" dirty="0">
              <a:solidFill>
                <a:srgbClr val="000000"/>
              </a:solidFill>
              <a:latin typeface="Libre Baskerville"/>
            </a:endParaRPr>
          </a:p>
          <a:p>
            <a:pPr algn="ctr">
              <a:lnSpc>
                <a:spcPts val="3000"/>
              </a:lnSpc>
            </a:pPr>
            <a:endParaRPr lang="en-US" sz="3000" dirty="0">
              <a:solidFill>
                <a:srgbClr val="000000"/>
              </a:solidFill>
              <a:latin typeface="Libre Baskerville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D5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640769" y="-1075976"/>
            <a:ext cx="5677796" cy="4672901"/>
          </a:xfrm>
          <a:custGeom>
            <a:avLst/>
            <a:gdLst/>
            <a:ahLst/>
            <a:cxnLst/>
            <a:rect l="l" t="t" r="r" b="b"/>
            <a:pathLst>
              <a:path w="6626483" h="5715000">
                <a:moveTo>
                  <a:pt x="0" y="0"/>
                </a:moveTo>
                <a:lnTo>
                  <a:pt x="6626483" y="0"/>
                </a:lnTo>
                <a:lnTo>
                  <a:pt x="6626483" y="5715000"/>
                </a:lnTo>
                <a:lnTo>
                  <a:pt x="0" y="5715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-5569636">
            <a:off x="779619" y="-2269556"/>
            <a:ext cx="4096053" cy="7060062"/>
          </a:xfrm>
          <a:custGeom>
            <a:avLst/>
            <a:gdLst/>
            <a:ahLst/>
            <a:cxnLst/>
            <a:rect l="l" t="t" r="r" b="b"/>
            <a:pathLst>
              <a:path w="4096053" h="7060062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-3755510">
            <a:off x="14637629" y="5499669"/>
            <a:ext cx="4096053" cy="7060062"/>
          </a:xfrm>
          <a:custGeom>
            <a:avLst/>
            <a:gdLst/>
            <a:ahLst/>
            <a:cxnLst/>
            <a:rect l="l" t="t" r="r" b="b"/>
            <a:pathLst>
              <a:path w="4096053" h="7060062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028700" y="984757"/>
            <a:ext cx="16230600" cy="1166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60"/>
              </a:lnSpc>
            </a:pPr>
            <a:r>
              <a:rPr lang="en-US" sz="8000" dirty="0">
                <a:solidFill>
                  <a:srgbClr val="000000"/>
                </a:solidFill>
                <a:latin typeface="Yeseva One"/>
              </a:rPr>
              <a:t>Solution Methodology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08333" y="2564927"/>
            <a:ext cx="17174867" cy="69678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00"/>
              </a:lnSpc>
            </a:pPr>
            <a:r>
              <a:rPr lang="en-US" sz="3000" dirty="0">
                <a:solidFill>
                  <a:srgbClr val="000000"/>
                </a:solidFill>
                <a:latin typeface="Libre Baskerville"/>
              </a:rPr>
              <a:t>Our project involved a comprehensive methodology that aimed for movie recommendations. We attempted to formulate different Recommender systems viz. Content based, Profile based(Collaborative filtering) and Hybrid Recommender system.</a:t>
            </a:r>
          </a:p>
          <a:p>
            <a:pPr>
              <a:lnSpc>
                <a:spcPts val="3000"/>
              </a:lnSpc>
            </a:pPr>
            <a:endParaRPr lang="en-US" sz="3000" dirty="0">
              <a:solidFill>
                <a:srgbClr val="000000"/>
              </a:solidFill>
              <a:latin typeface="Libre Baskerville"/>
            </a:endParaRPr>
          </a:p>
          <a:p>
            <a:pPr>
              <a:lnSpc>
                <a:spcPts val="3299"/>
              </a:lnSpc>
            </a:pPr>
            <a:r>
              <a:rPr lang="en-US" sz="3299" u="sng" dirty="0">
                <a:solidFill>
                  <a:srgbClr val="000000"/>
                </a:solidFill>
                <a:latin typeface="Libre Baskerville Bold"/>
              </a:rPr>
              <a:t>Data Preprocessing</a:t>
            </a:r>
          </a:p>
          <a:p>
            <a:pPr>
              <a:lnSpc>
                <a:spcPts val="3000"/>
              </a:lnSpc>
            </a:pPr>
            <a:endParaRPr lang="en-US" sz="3299" u="sng" dirty="0">
              <a:solidFill>
                <a:srgbClr val="000000"/>
              </a:solidFill>
              <a:latin typeface="Libre Baskerville Bold"/>
            </a:endParaRPr>
          </a:p>
          <a:p>
            <a:pPr marL="647700" lvl="1" indent="-323850">
              <a:lnSpc>
                <a:spcPts val="3000"/>
              </a:lnSpc>
              <a:buFont typeface="Arial"/>
              <a:buChar char="•"/>
            </a:pPr>
            <a:r>
              <a:rPr lang="en-US" sz="3000" dirty="0">
                <a:solidFill>
                  <a:srgbClr val="000000"/>
                </a:solidFill>
                <a:latin typeface="Libre Baskerville Bold"/>
              </a:rPr>
              <a:t>Data Reading</a:t>
            </a:r>
            <a:r>
              <a:rPr lang="en-US" sz="3000" dirty="0">
                <a:solidFill>
                  <a:srgbClr val="000000"/>
                </a:solidFill>
                <a:latin typeface="Libre Baskerville"/>
              </a:rPr>
              <a:t>: The code starts by opening two essential data files, "</a:t>
            </a:r>
            <a:r>
              <a:rPr lang="en-US" sz="3000" dirty="0" err="1">
                <a:solidFill>
                  <a:srgbClr val="000000"/>
                </a:solidFill>
                <a:latin typeface="Libre Baskerville"/>
              </a:rPr>
              <a:t>u.data</a:t>
            </a:r>
            <a:r>
              <a:rPr lang="en-US" sz="3000" dirty="0">
                <a:solidFill>
                  <a:srgbClr val="000000"/>
                </a:solidFill>
                <a:latin typeface="Libre Baskerville"/>
              </a:rPr>
              <a:t>" and "</a:t>
            </a:r>
            <a:r>
              <a:rPr lang="en-US" sz="3000" dirty="0" err="1">
                <a:solidFill>
                  <a:srgbClr val="000000"/>
                </a:solidFill>
                <a:latin typeface="Libre Baskerville"/>
              </a:rPr>
              <a:t>u.item</a:t>
            </a:r>
            <a:r>
              <a:rPr lang="en-US" sz="3000" dirty="0">
                <a:solidFill>
                  <a:srgbClr val="000000"/>
                </a:solidFill>
                <a:latin typeface="Libre Baskerville"/>
              </a:rPr>
              <a:t>," containing movie ratings and details.</a:t>
            </a:r>
          </a:p>
          <a:p>
            <a:pPr>
              <a:lnSpc>
                <a:spcPts val="3000"/>
              </a:lnSpc>
            </a:pPr>
            <a:endParaRPr lang="en-US" sz="3000" dirty="0">
              <a:solidFill>
                <a:srgbClr val="000000"/>
              </a:solidFill>
              <a:latin typeface="Libre Baskerville"/>
            </a:endParaRPr>
          </a:p>
          <a:p>
            <a:pPr marL="647700" lvl="1" indent="-323850">
              <a:lnSpc>
                <a:spcPts val="3000"/>
              </a:lnSpc>
              <a:buFont typeface="Arial"/>
              <a:buChar char="•"/>
            </a:pPr>
            <a:r>
              <a:rPr lang="en-US" sz="3000" dirty="0">
                <a:solidFill>
                  <a:srgbClr val="000000"/>
                </a:solidFill>
                <a:latin typeface="Libre Baskerville Bold"/>
              </a:rPr>
              <a:t>Selection of Key Data</a:t>
            </a:r>
            <a:r>
              <a:rPr lang="en-US" sz="3000" dirty="0">
                <a:solidFill>
                  <a:srgbClr val="000000"/>
                </a:solidFill>
                <a:latin typeface="Libre Baskerville"/>
              </a:rPr>
              <a:t>: Important data like "movie id," "movie title," "</a:t>
            </a:r>
            <a:r>
              <a:rPr lang="en-US" sz="3000" dirty="0" err="1">
                <a:solidFill>
                  <a:srgbClr val="000000"/>
                </a:solidFill>
                <a:latin typeface="Libre Baskerville"/>
              </a:rPr>
              <a:t>UserID</a:t>
            </a:r>
            <a:r>
              <a:rPr lang="en-US" sz="3000" dirty="0">
                <a:solidFill>
                  <a:srgbClr val="000000"/>
                </a:solidFill>
                <a:latin typeface="Libre Baskerville"/>
              </a:rPr>
              <a:t>," and "Rating" is chosen for analysis.</a:t>
            </a:r>
          </a:p>
          <a:p>
            <a:pPr>
              <a:lnSpc>
                <a:spcPts val="3000"/>
              </a:lnSpc>
            </a:pPr>
            <a:endParaRPr lang="en-US" sz="3000" dirty="0">
              <a:solidFill>
                <a:srgbClr val="000000"/>
              </a:solidFill>
              <a:latin typeface="Libre Baskerville"/>
            </a:endParaRPr>
          </a:p>
          <a:p>
            <a:pPr marL="647700" lvl="1" indent="-323850">
              <a:lnSpc>
                <a:spcPts val="3000"/>
              </a:lnSpc>
              <a:buFont typeface="Arial"/>
              <a:buChar char="•"/>
            </a:pPr>
            <a:r>
              <a:rPr lang="en-US" sz="3000" dirty="0">
                <a:solidFill>
                  <a:srgbClr val="000000"/>
                </a:solidFill>
                <a:latin typeface="Libre Baskerville Bold"/>
              </a:rPr>
              <a:t>Data Cleaning</a:t>
            </a:r>
            <a:r>
              <a:rPr lang="en-US" sz="3000" dirty="0">
                <a:solidFill>
                  <a:srgbClr val="000000"/>
                </a:solidFill>
                <a:latin typeface="Libre Baskerville"/>
              </a:rPr>
              <a:t>: Unnecessary elements, like the "Timestamp" column, are removed for simplicity.</a:t>
            </a:r>
          </a:p>
          <a:p>
            <a:pPr>
              <a:lnSpc>
                <a:spcPts val="3000"/>
              </a:lnSpc>
            </a:pPr>
            <a:endParaRPr lang="en-US" sz="3000" dirty="0">
              <a:solidFill>
                <a:srgbClr val="000000"/>
              </a:solidFill>
              <a:latin typeface="Libre Baskerville"/>
            </a:endParaRPr>
          </a:p>
          <a:p>
            <a:pPr marL="647700" lvl="1" indent="-323850">
              <a:lnSpc>
                <a:spcPts val="3000"/>
              </a:lnSpc>
              <a:buFont typeface="Arial"/>
              <a:buChar char="•"/>
            </a:pPr>
            <a:r>
              <a:rPr lang="en-US" sz="3000" dirty="0">
                <a:solidFill>
                  <a:srgbClr val="000000"/>
                </a:solidFill>
                <a:latin typeface="Libre Baskerville Bold"/>
              </a:rPr>
              <a:t>Genre Insights</a:t>
            </a:r>
            <a:r>
              <a:rPr lang="en-US" sz="3000" dirty="0">
                <a:solidFill>
                  <a:srgbClr val="000000"/>
                </a:solidFill>
                <a:latin typeface="Libre Baskerville"/>
              </a:rPr>
              <a:t>: Detailed movie information, including genres, is extracted and organized, enabling a deeper understanding of movie content.</a:t>
            </a:r>
          </a:p>
          <a:p>
            <a:pPr>
              <a:lnSpc>
                <a:spcPts val="3000"/>
              </a:lnSpc>
            </a:pPr>
            <a:r>
              <a:rPr lang="en-US" sz="3000" dirty="0">
                <a:solidFill>
                  <a:srgbClr val="000000"/>
                </a:solidFill>
                <a:latin typeface="Libre Baskerville"/>
              </a:rPr>
              <a:t>  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D5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087201" y="-1249746"/>
            <a:ext cx="6626483" cy="5715000"/>
          </a:xfrm>
          <a:custGeom>
            <a:avLst/>
            <a:gdLst/>
            <a:ahLst/>
            <a:cxnLst/>
            <a:rect l="l" t="t" r="r" b="b"/>
            <a:pathLst>
              <a:path w="6626483" h="5715000">
                <a:moveTo>
                  <a:pt x="0" y="0"/>
                </a:moveTo>
                <a:lnTo>
                  <a:pt x="6626483" y="0"/>
                </a:lnTo>
                <a:lnTo>
                  <a:pt x="6626483" y="5715000"/>
                </a:lnTo>
                <a:lnTo>
                  <a:pt x="0" y="5715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1266137">
            <a:off x="-1277219" y="5897731"/>
            <a:ext cx="5210769" cy="6721137"/>
          </a:xfrm>
          <a:custGeom>
            <a:avLst/>
            <a:gdLst/>
            <a:ahLst/>
            <a:cxnLst/>
            <a:rect l="l" t="t" r="r" b="b"/>
            <a:pathLst>
              <a:path w="5210769" h="6721137">
                <a:moveTo>
                  <a:pt x="0" y="0"/>
                </a:moveTo>
                <a:lnTo>
                  <a:pt x="5210769" y="0"/>
                </a:lnTo>
                <a:lnTo>
                  <a:pt x="5210769" y="6721136"/>
                </a:lnTo>
                <a:lnTo>
                  <a:pt x="0" y="67211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-5569636">
            <a:off x="779619" y="-2269556"/>
            <a:ext cx="4096053" cy="7060062"/>
          </a:xfrm>
          <a:custGeom>
            <a:avLst/>
            <a:gdLst/>
            <a:ahLst/>
            <a:cxnLst/>
            <a:rect l="l" t="t" r="r" b="b"/>
            <a:pathLst>
              <a:path w="4096053" h="7060062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-3755510">
            <a:off x="14637629" y="5499669"/>
            <a:ext cx="4096053" cy="7060062"/>
          </a:xfrm>
          <a:custGeom>
            <a:avLst/>
            <a:gdLst/>
            <a:ahLst/>
            <a:cxnLst/>
            <a:rect l="l" t="t" r="r" b="b"/>
            <a:pathLst>
              <a:path w="4096053" h="7060062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2133600" y="1280246"/>
            <a:ext cx="16743041" cy="8007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38399" lvl="1">
              <a:lnSpc>
                <a:spcPts val="3134"/>
              </a:lnSpc>
            </a:pPr>
            <a:r>
              <a:rPr lang="en-US" sz="3134" b="1" dirty="0">
                <a:solidFill>
                  <a:srgbClr val="000000"/>
                </a:solidFill>
                <a:latin typeface="Libre Baskerville"/>
              </a:rPr>
              <a:t>We have new Data-Frame after data preprocessing</a:t>
            </a:r>
          </a:p>
          <a:p>
            <a:pPr>
              <a:lnSpc>
                <a:spcPts val="3134"/>
              </a:lnSpc>
            </a:pPr>
            <a:endParaRPr lang="en-US" sz="3134" dirty="0">
              <a:solidFill>
                <a:srgbClr val="000000"/>
              </a:solidFill>
              <a:latin typeface="Libre Baskerville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B034F3D-A061-EAEA-F828-9D185706551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5000" t="37415" r="14583" b="13704"/>
          <a:stretch/>
        </p:blipFill>
        <p:spPr>
          <a:xfrm>
            <a:off x="1373345" y="2278446"/>
            <a:ext cx="16392391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9295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D5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610204" y="-571500"/>
            <a:ext cx="6626483" cy="5715000"/>
          </a:xfrm>
          <a:custGeom>
            <a:avLst/>
            <a:gdLst/>
            <a:ahLst/>
            <a:cxnLst/>
            <a:rect l="l" t="t" r="r" b="b"/>
            <a:pathLst>
              <a:path w="6626483" h="5715000">
                <a:moveTo>
                  <a:pt x="0" y="0"/>
                </a:moveTo>
                <a:lnTo>
                  <a:pt x="6626483" y="0"/>
                </a:lnTo>
                <a:lnTo>
                  <a:pt x="6626483" y="5715000"/>
                </a:lnTo>
                <a:lnTo>
                  <a:pt x="0" y="5715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1266137">
            <a:off x="-1277219" y="5897731"/>
            <a:ext cx="5210769" cy="6721137"/>
          </a:xfrm>
          <a:custGeom>
            <a:avLst/>
            <a:gdLst/>
            <a:ahLst/>
            <a:cxnLst/>
            <a:rect l="l" t="t" r="r" b="b"/>
            <a:pathLst>
              <a:path w="5210769" h="6721137">
                <a:moveTo>
                  <a:pt x="0" y="0"/>
                </a:moveTo>
                <a:lnTo>
                  <a:pt x="5210769" y="0"/>
                </a:lnTo>
                <a:lnTo>
                  <a:pt x="5210769" y="6721136"/>
                </a:lnTo>
                <a:lnTo>
                  <a:pt x="0" y="67211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-5569636">
            <a:off x="779619" y="-2269556"/>
            <a:ext cx="4096053" cy="7060062"/>
          </a:xfrm>
          <a:custGeom>
            <a:avLst/>
            <a:gdLst/>
            <a:ahLst/>
            <a:cxnLst/>
            <a:rect l="l" t="t" r="r" b="b"/>
            <a:pathLst>
              <a:path w="4096053" h="7060062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-3755510">
            <a:off x="14637629" y="5499669"/>
            <a:ext cx="4096053" cy="7060062"/>
          </a:xfrm>
          <a:custGeom>
            <a:avLst/>
            <a:gdLst/>
            <a:ahLst/>
            <a:cxnLst/>
            <a:rect l="l" t="t" r="r" b="b"/>
            <a:pathLst>
              <a:path w="4096053" h="7060062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348989" y="728243"/>
            <a:ext cx="12210819" cy="6211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02345" lvl="1" algn="ctr">
              <a:lnSpc>
                <a:spcPts val="4653"/>
              </a:lnSpc>
            </a:pPr>
            <a:r>
              <a:rPr lang="en-US" sz="4653" dirty="0">
                <a:solidFill>
                  <a:srgbClr val="000000"/>
                </a:solidFill>
                <a:latin typeface="Yeseva One"/>
              </a:rPr>
              <a:t>1. Content based Recommender system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80446" y="1449733"/>
            <a:ext cx="16743041" cy="11982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38399" lvl="1">
              <a:lnSpc>
                <a:spcPts val="3134"/>
              </a:lnSpc>
            </a:pPr>
            <a:r>
              <a:rPr lang="en-US" sz="3134" b="1" dirty="0">
                <a:solidFill>
                  <a:srgbClr val="000000"/>
                </a:solidFill>
                <a:latin typeface="Libre Baskerville"/>
              </a:rPr>
              <a:t>Genre Based</a:t>
            </a:r>
          </a:p>
          <a:p>
            <a:pPr marL="338399" lvl="1">
              <a:lnSpc>
                <a:spcPts val="3134"/>
              </a:lnSpc>
            </a:pPr>
            <a:endParaRPr lang="en-US" sz="3134" b="1" dirty="0">
              <a:solidFill>
                <a:srgbClr val="000000"/>
              </a:solidFill>
              <a:latin typeface="Libre Baskerville"/>
            </a:endParaRPr>
          </a:p>
          <a:p>
            <a:pPr>
              <a:lnSpc>
                <a:spcPts val="3134"/>
              </a:lnSpc>
            </a:pPr>
            <a:endParaRPr lang="en-US" sz="3134" dirty="0">
              <a:solidFill>
                <a:srgbClr val="000000"/>
              </a:solidFill>
              <a:latin typeface="Libre Baskerville"/>
            </a:endParaRPr>
          </a:p>
        </p:txBody>
      </p:sp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9F417FAB-B025-D315-1AC0-D91A3B2BFA09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04" t="20442" r="23965" b="20707"/>
          <a:stretch/>
        </p:blipFill>
        <p:spPr>
          <a:xfrm>
            <a:off x="1343578" y="1849747"/>
            <a:ext cx="10228487" cy="605392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045129D-CEFB-EA4A-6331-1F5F25A13C97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0367" t="27037" r="22929" b="14113"/>
          <a:stretch/>
        </p:blipFill>
        <p:spPr>
          <a:xfrm>
            <a:off x="8671720" y="4137772"/>
            <a:ext cx="9479113" cy="605392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D5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610204" y="-571500"/>
            <a:ext cx="6626483" cy="5715000"/>
          </a:xfrm>
          <a:custGeom>
            <a:avLst/>
            <a:gdLst/>
            <a:ahLst/>
            <a:cxnLst/>
            <a:rect l="l" t="t" r="r" b="b"/>
            <a:pathLst>
              <a:path w="6626483" h="5715000">
                <a:moveTo>
                  <a:pt x="0" y="0"/>
                </a:moveTo>
                <a:lnTo>
                  <a:pt x="6626483" y="0"/>
                </a:lnTo>
                <a:lnTo>
                  <a:pt x="6626483" y="5715000"/>
                </a:lnTo>
                <a:lnTo>
                  <a:pt x="0" y="5715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1266137">
            <a:off x="-1277219" y="5897731"/>
            <a:ext cx="5210769" cy="6721137"/>
          </a:xfrm>
          <a:custGeom>
            <a:avLst/>
            <a:gdLst/>
            <a:ahLst/>
            <a:cxnLst/>
            <a:rect l="l" t="t" r="r" b="b"/>
            <a:pathLst>
              <a:path w="5210769" h="6721137">
                <a:moveTo>
                  <a:pt x="0" y="0"/>
                </a:moveTo>
                <a:lnTo>
                  <a:pt x="5210769" y="0"/>
                </a:lnTo>
                <a:lnTo>
                  <a:pt x="5210769" y="6721136"/>
                </a:lnTo>
                <a:lnTo>
                  <a:pt x="0" y="67211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-5569636">
            <a:off x="779619" y="-2269556"/>
            <a:ext cx="4096053" cy="7060062"/>
          </a:xfrm>
          <a:custGeom>
            <a:avLst/>
            <a:gdLst/>
            <a:ahLst/>
            <a:cxnLst/>
            <a:rect l="l" t="t" r="r" b="b"/>
            <a:pathLst>
              <a:path w="4096053" h="7060062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-3755510">
            <a:off x="14637629" y="5499669"/>
            <a:ext cx="4096053" cy="7060062"/>
          </a:xfrm>
          <a:custGeom>
            <a:avLst/>
            <a:gdLst/>
            <a:ahLst/>
            <a:cxnLst/>
            <a:rect l="l" t="t" r="r" b="b"/>
            <a:pathLst>
              <a:path w="4096053" h="7060062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769343" y="1268132"/>
            <a:ext cx="16743041" cy="11982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38399" lvl="1">
              <a:lnSpc>
                <a:spcPts val="3134"/>
              </a:lnSpc>
            </a:pPr>
            <a:r>
              <a:rPr lang="en-US" sz="3134" b="1" dirty="0">
                <a:solidFill>
                  <a:srgbClr val="000000"/>
                </a:solidFill>
                <a:latin typeface="Libre Baskerville"/>
              </a:rPr>
              <a:t>Popularity Based</a:t>
            </a:r>
          </a:p>
          <a:p>
            <a:pPr marL="338399" lvl="1">
              <a:lnSpc>
                <a:spcPts val="3134"/>
              </a:lnSpc>
            </a:pPr>
            <a:endParaRPr lang="en-US" sz="3134" b="1" dirty="0">
              <a:solidFill>
                <a:srgbClr val="000000"/>
              </a:solidFill>
              <a:latin typeface="Libre Baskerville"/>
            </a:endParaRPr>
          </a:p>
          <a:p>
            <a:pPr>
              <a:lnSpc>
                <a:spcPts val="3134"/>
              </a:lnSpc>
            </a:pPr>
            <a:endParaRPr lang="en-US" sz="3134" dirty="0">
              <a:solidFill>
                <a:srgbClr val="000000"/>
              </a:solidFill>
              <a:latin typeface="Libre Baskerville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2BC7570-2CB4-6F56-4269-501C57D591A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0000" t="25555" r="14583" b="5555"/>
          <a:stretch/>
        </p:blipFill>
        <p:spPr>
          <a:xfrm>
            <a:off x="2971800" y="2271634"/>
            <a:ext cx="11963400" cy="708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7727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D5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610204" y="-571500"/>
            <a:ext cx="6626483" cy="5715000"/>
          </a:xfrm>
          <a:custGeom>
            <a:avLst/>
            <a:gdLst/>
            <a:ahLst/>
            <a:cxnLst/>
            <a:rect l="l" t="t" r="r" b="b"/>
            <a:pathLst>
              <a:path w="6626483" h="5715000">
                <a:moveTo>
                  <a:pt x="0" y="0"/>
                </a:moveTo>
                <a:lnTo>
                  <a:pt x="6626483" y="0"/>
                </a:lnTo>
                <a:lnTo>
                  <a:pt x="6626483" y="5715000"/>
                </a:lnTo>
                <a:lnTo>
                  <a:pt x="0" y="5715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1266137">
            <a:off x="-1277219" y="5897731"/>
            <a:ext cx="5210769" cy="6721137"/>
          </a:xfrm>
          <a:custGeom>
            <a:avLst/>
            <a:gdLst/>
            <a:ahLst/>
            <a:cxnLst/>
            <a:rect l="l" t="t" r="r" b="b"/>
            <a:pathLst>
              <a:path w="5210769" h="6721137">
                <a:moveTo>
                  <a:pt x="0" y="0"/>
                </a:moveTo>
                <a:lnTo>
                  <a:pt x="5210769" y="0"/>
                </a:lnTo>
                <a:lnTo>
                  <a:pt x="5210769" y="6721136"/>
                </a:lnTo>
                <a:lnTo>
                  <a:pt x="0" y="67211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-5569636">
            <a:off x="779619" y="-2269556"/>
            <a:ext cx="4096053" cy="7060062"/>
          </a:xfrm>
          <a:custGeom>
            <a:avLst/>
            <a:gdLst/>
            <a:ahLst/>
            <a:cxnLst/>
            <a:rect l="l" t="t" r="r" b="b"/>
            <a:pathLst>
              <a:path w="4096053" h="7060062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-3755510">
            <a:off x="14637629" y="5499669"/>
            <a:ext cx="4096053" cy="7060062"/>
          </a:xfrm>
          <a:custGeom>
            <a:avLst/>
            <a:gdLst/>
            <a:ahLst/>
            <a:cxnLst/>
            <a:rect l="l" t="t" r="r" b="b"/>
            <a:pathLst>
              <a:path w="4096053" h="7060062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990600" y="1181728"/>
            <a:ext cx="16743041" cy="11982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38399" lvl="1">
              <a:lnSpc>
                <a:spcPts val="3134"/>
              </a:lnSpc>
            </a:pPr>
            <a:r>
              <a:rPr lang="en-US" sz="3134" b="1" dirty="0">
                <a:solidFill>
                  <a:srgbClr val="000000"/>
                </a:solidFill>
                <a:latin typeface="Libre Baskerville"/>
              </a:rPr>
              <a:t>Average-Rating Based</a:t>
            </a:r>
          </a:p>
          <a:p>
            <a:pPr marL="338399" lvl="1">
              <a:lnSpc>
                <a:spcPts val="3134"/>
              </a:lnSpc>
            </a:pPr>
            <a:endParaRPr lang="en-US" sz="3134" b="1" dirty="0">
              <a:solidFill>
                <a:srgbClr val="000000"/>
              </a:solidFill>
              <a:latin typeface="Libre Baskerville"/>
            </a:endParaRPr>
          </a:p>
          <a:p>
            <a:pPr>
              <a:lnSpc>
                <a:spcPts val="3134"/>
              </a:lnSpc>
            </a:pPr>
            <a:endParaRPr lang="en-US" sz="3134" dirty="0">
              <a:solidFill>
                <a:srgbClr val="000000"/>
              </a:solidFill>
              <a:latin typeface="Libre Baskerville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350A757-A1F6-E002-DA79-9AB3A9F8EB6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0001" t="27037" r="18460" b="10740"/>
          <a:stretch/>
        </p:blipFill>
        <p:spPr>
          <a:xfrm>
            <a:off x="2730090" y="2095500"/>
            <a:ext cx="13264060" cy="754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5998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D5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610204" y="-571500"/>
            <a:ext cx="6626483" cy="5715000"/>
          </a:xfrm>
          <a:custGeom>
            <a:avLst/>
            <a:gdLst/>
            <a:ahLst/>
            <a:cxnLst/>
            <a:rect l="l" t="t" r="r" b="b"/>
            <a:pathLst>
              <a:path w="6626483" h="5715000">
                <a:moveTo>
                  <a:pt x="0" y="0"/>
                </a:moveTo>
                <a:lnTo>
                  <a:pt x="6626483" y="0"/>
                </a:lnTo>
                <a:lnTo>
                  <a:pt x="6626483" y="5715000"/>
                </a:lnTo>
                <a:lnTo>
                  <a:pt x="0" y="5715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1266137">
            <a:off x="-1277219" y="5897732"/>
            <a:ext cx="5210769" cy="6721137"/>
          </a:xfrm>
          <a:custGeom>
            <a:avLst/>
            <a:gdLst/>
            <a:ahLst/>
            <a:cxnLst/>
            <a:rect l="l" t="t" r="r" b="b"/>
            <a:pathLst>
              <a:path w="5210769" h="6721137">
                <a:moveTo>
                  <a:pt x="0" y="0"/>
                </a:moveTo>
                <a:lnTo>
                  <a:pt x="5210769" y="0"/>
                </a:lnTo>
                <a:lnTo>
                  <a:pt x="5210769" y="6721136"/>
                </a:lnTo>
                <a:lnTo>
                  <a:pt x="0" y="67211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-5569636">
            <a:off x="779619" y="-2269556"/>
            <a:ext cx="4096053" cy="7060062"/>
          </a:xfrm>
          <a:custGeom>
            <a:avLst/>
            <a:gdLst/>
            <a:ahLst/>
            <a:cxnLst/>
            <a:rect l="l" t="t" r="r" b="b"/>
            <a:pathLst>
              <a:path w="4096053" h="7060062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-3755510">
            <a:off x="14637629" y="5499669"/>
            <a:ext cx="4096053" cy="7060062"/>
          </a:xfrm>
          <a:custGeom>
            <a:avLst/>
            <a:gdLst/>
            <a:ahLst/>
            <a:cxnLst/>
            <a:rect l="l" t="t" r="r" b="b"/>
            <a:pathLst>
              <a:path w="4096053" h="7060062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533400" y="663621"/>
            <a:ext cx="12210819" cy="6211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53"/>
              </a:lnSpc>
            </a:pPr>
            <a:r>
              <a:rPr lang="en-US" sz="4653" dirty="0">
                <a:solidFill>
                  <a:srgbClr val="000000"/>
                </a:solidFill>
                <a:latin typeface="Yeseva One"/>
              </a:rPr>
              <a:t>2. Profile based Recommender system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82952" y="1636581"/>
            <a:ext cx="16533051" cy="63663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38399" lvl="1">
              <a:lnSpc>
                <a:spcPts val="3134"/>
              </a:lnSpc>
            </a:pPr>
            <a:endParaRPr lang="en-US" sz="3134" dirty="0">
              <a:solidFill>
                <a:srgbClr val="000000"/>
              </a:solidFill>
              <a:latin typeface="Libre Baskerville"/>
            </a:endParaRPr>
          </a:p>
          <a:p>
            <a:pPr marL="676799" lvl="1" indent="-338400">
              <a:lnSpc>
                <a:spcPts val="3134"/>
              </a:lnSpc>
              <a:buFont typeface="Arial"/>
              <a:buChar char="•"/>
            </a:pPr>
            <a:r>
              <a:rPr lang="en-US" sz="3134" b="1" u="sng" dirty="0">
                <a:solidFill>
                  <a:srgbClr val="000000"/>
                </a:solidFill>
                <a:latin typeface="Libre Baskerville"/>
              </a:rPr>
              <a:t>In this recommender system we tried 2 types of algorithm</a:t>
            </a:r>
            <a:r>
              <a:rPr lang="en-US" sz="3134" dirty="0">
                <a:solidFill>
                  <a:srgbClr val="000000"/>
                </a:solidFill>
                <a:latin typeface="Libre Baskerville"/>
              </a:rPr>
              <a:t>:</a:t>
            </a:r>
          </a:p>
          <a:p>
            <a:pPr marL="676799" lvl="1" indent="-338400">
              <a:lnSpc>
                <a:spcPts val="3134"/>
              </a:lnSpc>
              <a:buFont typeface="Arial"/>
              <a:buChar char="•"/>
            </a:pPr>
            <a:endParaRPr lang="en-US" sz="2400" dirty="0">
              <a:solidFill>
                <a:srgbClr val="000000"/>
              </a:solidFill>
              <a:latin typeface="Libre Baskerville"/>
            </a:endParaRPr>
          </a:p>
          <a:p>
            <a:pPr marL="1709999" lvl="3" indent="-457200">
              <a:lnSpc>
                <a:spcPts val="3134"/>
              </a:lnSpc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rgbClr val="000000"/>
                </a:solidFill>
                <a:latin typeface="Libre Baskerville"/>
              </a:rPr>
              <a:t>Training Model by splitting data in train and test dataset</a:t>
            </a:r>
          </a:p>
          <a:p>
            <a:pPr marL="1709999" lvl="4">
              <a:lnSpc>
                <a:spcPts val="3134"/>
              </a:lnSpc>
            </a:pPr>
            <a:r>
              <a:rPr lang="en-US" sz="2400" dirty="0">
                <a:solidFill>
                  <a:srgbClr val="000000"/>
                </a:solidFill>
                <a:latin typeface="Libre Baskerville"/>
              </a:rPr>
              <a:t>     </a:t>
            </a:r>
          </a:p>
          <a:p>
            <a:pPr marL="1709999" lvl="4">
              <a:lnSpc>
                <a:spcPts val="3134"/>
              </a:lnSpc>
            </a:pPr>
            <a:endParaRPr lang="en-US" sz="2400" dirty="0">
              <a:solidFill>
                <a:srgbClr val="000000"/>
              </a:solidFill>
              <a:latin typeface="Libre Baskerville"/>
            </a:endParaRPr>
          </a:p>
          <a:p>
            <a:pPr marL="1709999" lvl="4">
              <a:lnSpc>
                <a:spcPts val="3134"/>
              </a:lnSpc>
            </a:pPr>
            <a:endParaRPr lang="en-US" sz="2400" dirty="0">
              <a:solidFill>
                <a:srgbClr val="000000"/>
              </a:solidFill>
              <a:latin typeface="Libre Baskerville"/>
            </a:endParaRPr>
          </a:p>
          <a:p>
            <a:pPr marL="1709999" lvl="4">
              <a:lnSpc>
                <a:spcPts val="3134"/>
              </a:lnSpc>
            </a:pPr>
            <a:endParaRPr lang="en-US" sz="2400" dirty="0">
              <a:solidFill>
                <a:srgbClr val="000000"/>
              </a:solidFill>
              <a:latin typeface="Libre Baskerville"/>
            </a:endParaRPr>
          </a:p>
          <a:p>
            <a:pPr marL="1709999" lvl="4">
              <a:lnSpc>
                <a:spcPts val="3134"/>
              </a:lnSpc>
            </a:pPr>
            <a:endParaRPr lang="en-US" sz="2400" dirty="0">
              <a:solidFill>
                <a:srgbClr val="000000"/>
              </a:solidFill>
              <a:latin typeface="Libre Baskerville"/>
            </a:endParaRPr>
          </a:p>
          <a:p>
            <a:pPr marL="1709999" lvl="4">
              <a:lnSpc>
                <a:spcPts val="3134"/>
              </a:lnSpc>
            </a:pPr>
            <a:endParaRPr lang="en-US" sz="2400" dirty="0">
              <a:solidFill>
                <a:srgbClr val="000000"/>
              </a:solidFill>
              <a:latin typeface="Libre Baskerville"/>
            </a:endParaRPr>
          </a:p>
          <a:p>
            <a:pPr marL="1709999" lvl="4">
              <a:lnSpc>
                <a:spcPts val="3134"/>
              </a:lnSpc>
            </a:pPr>
            <a:endParaRPr lang="en-US" sz="2400" dirty="0">
              <a:solidFill>
                <a:srgbClr val="000000"/>
              </a:solidFill>
              <a:latin typeface="Libre Baskerville"/>
            </a:endParaRPr>
          </a:p>
          <a:p>
            <a:pPr marL="1709999" lvl="4">
              <a:lnSpc>
                <a:spcPts val="3134"/>
              </a:lnSpc>
            </a:pPr>
            <a:endParaRPr lang="en-US" sz="2400" dirty="0">
              <a:solidFill>
                <a:srgbClr val="000000"/>
              </a:solidFill>
              <a:latin typeface="Libre Baskerville"/>
            </a:endParaRPr>
          </a:p>
          <a:p>
            <a:pPr marL="1709999" lvl="4">
              <a:lnSpc>
                <a:spcPts val="3134"/>
              </a:lnSpc>
            </a:pPr>
            <a:endParaRPr lang="en-US" sz="2400" dirty="0">
              <a:solidFill>
                <a:srgbClr val="000000"/>
              </a:solidFill>
              <a:latin typeface="Libre Baskerville"/>
            </a:endParaRPr>
          </a:p>
          <a:p>
            <a:pPr marL="1709999" lvl="3" indent="-457200">
              <a:lnSpc>
                <a:spcPts val="3134"/>
              </a:lnSpc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rgbClr val="000000"/>
                </a:solidFill>
                <a:latin typeface="Libre Baskerville"/>
              </a:rPr>
              <a:t>Training KNN Model</a:t>
            </a:r>
          </a:p>
          <a:p>
            <a:pPr>
              <a:lnSpc>
                <a:spcPts val="3134"/>
              </a:lnSpc>
            </a:pPr>
            <a:endParaRPr lang="en-US" sz="3134" dirty="0">
              <a:solidFill>
                <a:srgbClr val="000000"/>
              </a:solidFill>
              <a:latin typeface="Libre Baskerville"/>
            </a:endParaRPr>
          </a:p>
          <a:p>
            <a:pPr>
              <a:lnSpc>
                <a:spcPts val="3134"/>
              </a:lnSpc>
            </a:pPr>
            <a:endParaRPr lang="en-US" sz="3134" dirty="0">
              <a:solidFill>
                <a:srgbClr val="000000"/>
              </a:solidFill>
              <a:latin typeface="Libre Baskerville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E5AA29F-621F-2E70-1249-751C08C859D1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0416" t="31525" r="22929" b="36735"/>
          <a:stretch/>
        </p:blipFill>
        <p:spPr>
          <a:xfrm>
            <a:off x="3064750" y="3314700"/>
            <a:ext cx="10998741" cy="326249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E21BDC4-8526-D0E6-3716-F42BF8D31C65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0418" t="40993" r="22498" b="50274"/>
          <a:stretch/>
        </p:blipFill>
        <p:spPr>
          <a:xfrm>
            <a:off x="3064749" y="7345436"/>
            <a:ext cx="10998741" cy="1600201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D5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610204" y="-571500"/>
            <a:ext cx="6626483" cy="5715000"/>
          </a:xfrm>
          <a:custGeom>
            <a:avLst/>
            <a:gdLst/>
            <a:ahLst/>
            <a:cxnLst/>
            <a:rect l="l" t="t" r="r" b="b"/>
            <a:pathLst>
              <a:path w="6626483" h="5715000">
                <a:moveTo>
                  <a:pt x="0" y="0"/>
                </a:moveTo>
                <a:lnTo>
                  <a:pt x="6626483" y="0"/>
                </a:lnTo>
                <a:lnTo>
                  <a:pt x="6626483" y="5715000"/>
                </a:lnTo>
                <a:lnTo>
                  <a:pt x="0" y="5715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1266137">
            <a:off x="-1277219" y="5897732"/>
            <a:ext cx="5210769" cy="6721137"/>
          </a:xfrm>
          <a:custGeom>
            <a:avLst/>
            <a:gdLst/>
            <a:ahLst/>
            <a:cxnLst/>
            <a:rect l="l" t="t" r="r" b="b"/>
            <a:pathLst>
              <a:path w="5210769" h="6721137">
                <a:moveTo>
                  <a:pt x="0" y="0"/>
                </a:moveTo>
                <a:lnTo>
                  <a:pt x="5210769" y="0"/>
                </a:lnTo>
                <a:lnTo>
                  <a:pt x="5210769" y="6721136"/>
                </a:lnTo>
                <a:lnTo>
                  <a:pt x="0" y="67211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-5569636">
            <a:off x="779619" y="-2269556"/>
            <a:ext cx="4096053" cy="7060062"/>
          </a:xfrm>
          <a:custGeom>
            <a:avLst/>
            <a:gdLst/>
            <a:ahLst/>
            <a:cxnLst/>
            <a:rect l="l" t="t" r="r" b="b"/>
            <a:pathLst>
              <a:path w="4096053" h="7060062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-3755510">
            <a:off x="14637629" y="5499669"/>
            <a:ext cx="4096053" cy="7060062"/>
          </a:xfrm>
          <a:custGeom>
            <a:avLst/>
            <a:gdLst/>
            <a:ahLst/>
            <a:cxnLst/>
            <a:rect l="l" t="t" r="r" b="b"/>
            <a:pathLst>
              <a:path w="4096053" h="7060062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306042" y="887952"/>
            <a:ext cx="14238758" cy="12054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653"/>
              </a:lnSpc>
            </a:pPr>
            <a:r>
              <a:rPr lang="en-US" sz="4653" dirty="0">
                <a:solidFill>
                  <a:srgbClr val="000000"/>
                </a:solidFill>
                <a:latin typeface="Yeseva One"/>
              </a:rPr>
              <a:t> Training Model by splitting Dataset for</a:t>
            </a:r>
          </a:p>
          <a:p>
            <a:pPr algn="ctr">
              <a:lnSpc>
                <a:spcPts val="4653"/>
              </a:lnSpc>
            </a:pPr>
            <a:r>
              <a:rPr lang="en-US" sz="4653" dirty="0">
                <a:solidFill>
                  <a:srgbClr val="000000"/>
                </a:solidFill>
                <a:latin typeface="Yeseva One"/>
              </a:rPr>
              <a:t>User &amp; Item- Based Collaborative  filtering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62000" y="2705100"/>
            <a:ext cx="16895441" cy="55399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buFont typeface="Arial"/>
              <a:buChar char="•"/>
            </a:pPr>
            <a:r>
              <a:rPr lang="en-US" sz="3600" dirty="0">
                <a:ea typeface="+mn-lt"/>
                <a:cs typeface="+mn-lt"/>
              </a:rPr>
              <a:t>  After splitting the data into train and test data set, we made 2 matrices with ‘</a:t>
            </a:r>
            <a:r>
              <a:rPr lang="en-US" sz="3600" dirty="0" err="1">
                <a:ea typeface="+mn-lt"/>
                <a:cs typeface="+mn-lt"/>
              </a:rPr>
              <a:t>UserID</a:t>
            </a:r>
            <a:r>
              <a:rPr lang="en-US" sz="3600" dirty="0">
                <a:ea typeface="+mn-lt"/>
                <a:cs typeface="+mn-lt"/>
              </a:rPr>
              <a:t>’ ,        ‘movie id’ , ‘Rating’ for both dataset.</a:t>
            </a:r>
          </a:p>
          <a:p>
            <a:pPr>
              <a:buFont typeface="Arial"/>
              <a:buChar char="•"/>
            </a:pPr>
            <a:r>
              <a:rPr lang="en-US" sz="3600" dirty="0">
                <a:ea typeface="+mn-lt"/>
                <a:cs typeface="+mn-lt"/>
              </a:rPr>
              <a:t> We find user similarity matrix by finding correlation-based similarity between each vector using pairwise distances </a:t>
            </a:r>
            <a:endParaRPr lang="en-US" sz="3600" dirty="0">
              <a:ea typeface="Calibri"/>
              <a:cs typeface="Calibri"/>
            </a:endParaRPr>
          </a:p>
          <a:p>
            <a:pPr>
              <a:buFont typeface="Arial"/>
              <a:buChar char="•"/>
            </a:pPr>
            <a:endParaRPr lang="en-US" sz="3600" dirty="0">
              <a:ea typeface="+mn-lt"/>
              <a:cs typeface="+mn-lt"/>
            </a:endParaRPr>
          </a:p>
          <a:p>
            <a:pPr>
              <a:buFont typeface="Arial"/>
              <a:buChar char="•"/>
            </a:pPr>
            <a:endParaRPr lang="en-US" sz="3600" dirty="0">
              <a:ea typeface="+mn-lt"/>
              <a:cs typeface="+mn-lt"/>
            </a:endParaRPr>
          </a:p>
          <a:p>
            <a:pPr>
              <a:buFont typeface="Arial"/>
              <a:buChar char="•"/>
            </a:pPr>
            <a:endParaRPr lang="en-US" sz="3600" dirty="0">
              <a:ea typeface="+mn-lt"/>
              <a:cs typeface="+mn-lt"/>
            </a:endParaRPr>
          </a:p>
          <a:p>
            <a:pPr>
              <a:buFont typeface="Arial"/>
              <a:buChar char="•"/>
            </a:pPr>
            <a:endParaRPr lang="en-US" sz="3600" dirty="0">
              <a:ea typeface="+mn-lt"/>
              <a:cs typeface="+mn-lt"/>
            </a:endParaRPr>
          </a:p>
          <a:p>
            <a:pPr>
              <a:buFont typeface="Arial"/>
              <a:buChar char="•"/>
            </a:pPr>
            <a:endParaRPr lang="en-US" sz="3600" dirty="0">
              <a:ea typeface="+mn-lt"/>
              <a:cs typeface="+mn-lt"/>
            </a:endParaRPr>
          </a:p>
          <a:p>
            <a:endParaRPr lang="en-US" sz="3600" dirty="0">
              <a:latin typeface="Calibri"/>
              <a:ea typeface="Calibri"/>
              <a:cs typeface="Calibri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09916C0-BFBA-5085-EC5F-F8703E1FCA9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0416" t="48018" r="33333" b="19629"/>
          <a:stretch/>
        </p:blipFill>
        <p:spPr>
          <a:xfrm>
            <a:off x="4523338" y="5196840"/>
            <a:ext cx="10128280" cy="398526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809</TotalTime>
  <Words>800</Words>
  <Application>Microsoft Office PowerPoint</Application>
  <PresentationFormat>Custom</PresentationFormat>
  <Paragraphs>118</Paragraphs>
  <Slides>16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Step by Step Process Chart Visual Charts Presentation in Blue Black Purple Simple Style</dc:title>
  <cp:lastModifiedBy>Adarsh Mudgal</cp:lastModifiedBy>
  <cp:revision>8</cp:revision>
  <dcterms:created xsi:type="dcterms:W3CDTF">2006-08-16T00:00:00Z</dcterms:created>
  <dcterms:modified xsi:type="dcterms:W3CDTF">2023-10-14T04:38:34Z</dcterms:modified>
  <dc:identifier>DAFwY9FT6hY</dc:identifier>
</cp:coreProperties>
</file>